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98" r:id="rId5"/>
    <p:sldMasterId id="2147483684" r:id="rId6"/>
  </p:sldMasterIdLst>
  <p:notesMasterIdLst>
    <p:notesMasterId r:id="rId19"/>
  </p:notesMasterIdLst>
  <p:sldIdLst>
    <p:sldId id="258" r:id="rId7"/>
    <p:sldId id="259" r:id="rId8"/>
    <p:sldId id="260" r:id="rId9"/>
    <p:sldId id="266" r:id="rId10"/>
    <p:sldId id="270" r:id="rId11"/>
    <p:sldId id="262" r:id="rId12"/>
    <p:sldId id="268" r:id="rId13"/>
    <p:sldId id="272" r:id="rId14"/>
    <p:sldId id="269" r:id="rId15"/>
    <p:sldId id="267" r:id="rId16"/>
    <p:sldId id="264" r:id="rId17"/>
    <p:sldId id="265"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BCDCA4-4C30-D959-B33F-9A6CFD323B29}" v="740" dt="2022-07-12T12:08:50.814"/>
    <p1510:client id="{05CE8CBD-4714-883C-F5F4-516702B800E5}" v="119" dt="2022-07-12T07:38:03.271"/>
    <p1510:client id="{0F21FB43-52B8-8F54-9CAA-944DB79F3B82}" v="2" dt="2022-07-13T07:48:35.640"/>
    <p1510:client id="{A77EB218-2512-6699-935E-57A5221F2403}" v="75" dt="2022-07-12T09:24:10.839"/>
    <p1510:client id="{CE627939-B605-77C6-9BD0-C5403788BBC0}" v="24" dt="2022-07-12T07:56:25.608"/>
    <p1510:client id="{DF25F48B-E8C1-8316-7F0B-BB4DD6C0E5E0}" v="1" dt="2022-07-12T07:57:14.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92" autoAdjust="0"/>
  </p:normalViewPr>
  <p:slideViewPr>
    <p:cSldViewPr snapToGrid="0" snapToObjects="1">
      <p:cViewPr varScale="1">
        <p:scale>
          <a:sx n="86" d="100"/>
          <a:sy n="86" d="100"/>
        </p:scale>
        <p:origin x="233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Smith" userId="S::nicola.smith@southtyneside.gov.uk::21917ef2-9166-4ed6-8bdf-c106e20611b3" providerId="AD" clId="Web-{A77EB218-2512-6699-935E-57A5221F2403}"/>
    <pc:docChg chg="modSld">
      <pc:chgData name="Nicola Smith" userId="S::nicola.smith@southtyneside.gov.uk::21917ef2-9166-4ed6-8bdf-c106e20611b3" providerId="AD" clId="Web-{A77EB218-2512-6699-935E-57A5221F2403}" dt="2022-07-12T09:24:10.839" v="54" actId="1076"/>
      <pc:docMkLst>
        <pc:docMk/>
      </pc:docMkLst>
      <pc:sldChg chg="modSp">
        <pc:chgData name="Nicola Smith" userId="S::nicola.smith@southtyneside.gov.uk::21917ef2-9166-4ed6-8bdf-c106e20611b3" providerId="AD" clId="Web-{A77EB218-2512-6699-935E-57A5221F2403}" dt="2022-07-12T09:24:10.839" v="54" actId="1076"/>
        <pc:sldMkLst>
          <pc:docMk/>
          <pc:sldMk cId="3947947420" sldId="259"/>
        </pc:sldMkLst>
        <pc:spChg chg="mod">
          <ac:chgData name="Nicola Smith" userId="S::nicola.smith@southtyneside.gov.uk::21917ef2-9166-4ed6-8bdf-c106e20611b3" providerId="AD" clId="Web-{A77EB218-2512-6699-935E-57A5221F2403}" dt="2022-07-12T09:24:10.839" v="54" actId="1076"/>
          <ac:spMkLst>
            <pc:docMk/>
            <pc:sldMk cId="3947947420" sldId="259"/>
            <ac:spMk id="4" creationId="{00000000-0000-0000-0000-000000000000}"/>
          </ac:spMkLst>
        </pc:spChg>
      </pc:sldChg>
      <pc:sldChg chg="addSp modSp">
        <pc:chgData name="Nicola Smith" userId="S::nicola.smith@southtyneside.gov.uk::21917ef2-9166-4ed6-8bdf-c106e20611b3" providerId="AD" clId="Web-{A77EB218-2512-6699-935E-57A5221F2403}" dt="2022-07-12T09:23:22.931" v="50" actId="20577"/>
        <pc:sldMkLst>
          <pc:docMk/>
          <pc:sldMk cId="2175965215" sldId="262"/>
        </pc:sldMkLst>
        <pc:spChg chg="mod">
          <ac:chgData name="Nicola Smith" userId="S::nicola.smith@southtyneside.gov.uk::21917ef2-9166-4ed6-8bdf-c106e20611b3" providerId="AD" clId="Web-{A77EB218-2512-6699-935E-57A5221F2403}" dt="2022-07-12T09:23:22.931" v="50" actId="20577"/>
          <ac:spMkLst>
            <pc:docMk/>
            <pc:sldMk cId="2175965215" sldId="262"/>
            <ac:spMk id="3" creationId="{00000000-0000-0000-0000-000000000000}"/>
          </ac:spMkLst>
        </pc:spChg>
        <pc:picChg chg="add mod">
          <ac:chgData name="Nicola Smith" userId="S::nicola.smith@southtyneside.gov.uk::21917ef2-9166-4ed6-8bdf-c106e20611b3" providerId="AD" clId="Web-{A77EB218-2512-6699-935E-57A5221F2403}" dt="2022-07-12T09:23:06.165" v="47" actId="1076"/>
          <ac:picMkLst>
            <pc:docMk/>
            <pc:sldMk cId="2175965215" sldId="262"/>
            <ac:picMk id="2" creationId="{92F2B7F8-B023-0DCD-5EA8-B6BC3892AC7A}"/>
          </ac:picMkLst>
        </pc:picChg>
        <pc:picChg chg="mod">
          <ac:chgData name="Nicola Smith" userId="S::nicola.smith@southtyneside.gov.uk::21917ef2-9166-4ed6-8bdf-c106e20611b3" providerId="AD" clId="Web-{A77EB218-2512-6699-935E-57A5221F2403}" dt="2022-07-12T09:22:29.882" v="43" actId="1076"/>
          <ac:picMkLst>
            <pc:docMk/>
            <pc:sldMk cId="2175965215" sldId="262"/>
            <ac:picMk id="3075" creationId="{00000000-0000-0000-0000-000000000000}"/>
          </ac:picMkLst>
        </pc:picChg>
      </pc:sldChg>
    </pc:docChg>
  </pc:docChgLst>
  <pc:docChgLst>
    <pc:chgData name="Hayley Lord" userId="14dfbdc6-12ab-4e01-bf70-c28b3ff07d59" providerId="ADAL" clId="{B4FB829B-6E93-4567-ACDE-05E9EED53826}"/>
    <pc:docChg chg="modSld">
      <pc:chgData name="Hayley Lord" userId="14dfbdc6-12ab-4e01-bf70-c28b3ff07d59" providerId="ADAL" clId="{B4FB829B-6E93-4567-ACDE-05E9EED53826}" dt="2022-07-11T09:42:34.160" v="10" actId="1076"/>
      <pc:docMkLst>
        <pc:docMk/>
      </pc:docMkLst>
      <pc:sldChg chg="modSp mod">
        <pc:chgData name="Hayley Lord" userId="14dfbdc6-12ab-4e01-bf70-c28b3ff07d59" providerId="ADAL" clId="{B4FB829B-6E93-4567-ACDE-05E9EED53826}" dt="2022-07-11T09:42:34.160" v="10" actId="1076"/>
        <pc:sldMkLst>
          <pc:docMk/>
          <pc:sldMk cId="295608599" sldId="258"/>
        </pc:sldMkLst>
        <pc:picChg chg="mod">
          <ac:chgData name="Hayley Lord" userId="14dfbdc6-12ab-4e01-bf70-c28b3ff07d59" providerId="ADAL" clId="{B4FB829B-6E93-4567-ACDE-05E9EED53826}" dt="2022-07-11T09:42:26.330" v="7" actId="14100"/>
          <ac:picMkLst>
            <pc:docMk/>
            <pc:sldMk cId="295608599" sldId="258"/>
            <ac:picMk id="4" creationId="{00000000-0000-0000-0000-000000000000}"/>
          </ac:picMkLst>
        </pc:picChg>
        <pc:picChg chg="mod">
          <ac:chgData name="Hayley Lord" userId="14dfbdc6-12ab-4e01-bf70-c28b3ff07d59" providerId="ADAL" clId="{B4FB829B-6E93-4567-ACDE-05E9EED53826}" dt="2022-07-11T09:42:34.160" v="10" actId="1076"/>
          <ac:picMkLst>
            <pc:docMk/>
            <pc:sldMk cId="295608599" sldId="258"/>
            <ac:picMk id="5" creationId="{00000000-0000-0000-0000-000000000000}"/>
          </ac:picMkLst>
        </pc:picChg>
        <pc:picChg chg="mod">
          <ac:chgData name="Hayley Lord" userId="14dfbdc6-12ab-4e01-bf70-c28b3ff07d59" providerId="ADAL" clId="{B4FB829B-6E93-4567-ACDE-05E9EED53826}" dt="2022-07-11T09:42:29.882" v="8" actId="14100"/>
          <ac:picMkLst>
            <pc:docMk/>
            <pc:sldMk cId="295608599" sldId="258"/>
            <ac:picMk id="6" creationId="{00000000-0000-0000-0000-000000000000}"/>
          </ac:picMkLst>
        </pc:picChg>
      </pc:sldChg>
    </pc:docChg>
  </pc:docChgLst>
  <pc:docChgLst>
    <pc:chgData name="Hayley Lord" userId="S::hayley.lord@southtyneside.gov.uk::14dfbdc6-12ab-4e01-bf70-c28b3ff07d59" providerId="AD" clId="Web-{2CE85C45-B5C7-1ED1-8F4E-04E7D687999D}"/>
    <pc:docChg chg="modSld">
      <pc:chgData name="Hayley Lord" userId="S::hayley.lord@southtyneside.gov.uk::14dfbdc6-12ab-4e01-bf70-c28b3ff07d59" providerId="AD" clId="Web-{2CE85C45-B5C7-1ED1-8F4E-04E7D687999D}" dt="2022-07-08T10:03:29.184" v="62" actId="20577"/>
      <pc:docMkLst>
        <pc:docMk/>
      </pc:docMkLst>
      <pc:sldChg chg="addSp delSp modSp">
        <pc:chgData name="Hayley Lord" userId="S::hayley.lord@southtyneside.gov.uk::14dfbdc6-12ab-4e01-bf70-c28b3ff07d59" providerId="AD" clId="Web-{2CE85C45-B5C7-1ED1-8F4E-04E7D687999D}" dt="2022-07-08T09:58:07.328" v="14"/>
        <pc:sldMkLst>
          <pc:docMk/>
          <pc:sldMk cId="295608599" sldId="258"/>
        </pc:sldMkLst>
        <pc:spChg chg="add del">
          <ac:chgData name="Hayley Lord" userId="S::hayley.lord@southtyneside.gov.uk::14dfbdc6-12ab-4e01-bf70-c28b3ff07d59" providerId="AD" clId="Web-{2CE85C45-B5C7-1ED1-8F4E-04E7D687999D}" dt="2022-07-08T09:57:30.436" v="5"/>
          <ac:spMkLst>
            <pc:docMk/>
            <pc:sldMk cId="295608599" sldId="258"/>
            <ac:spMk id="2" creationId="{10DD1E18-97C1-B6B0-E303-93637DC177CA}"/>
          </ac:spMkLst>
        </pc:spChg>
        <pc:spChg chg="add del">
          <ac:chgData name="Hayley Lord" userId="S::hayley.lord@southtyneside.gov.uk::14dfbdc6-12ab-4e01-bf70-c28b3ff07d59" providerId="AD" clId="Web-{2CE85C45-B5C7-1ED1-8F4E-04E7D687999D}" dt="2022-07-08T09:57:29.764" v="4"/>
          <ac:spMkLst>
            <pc:docMk/>
            <pc:sldMk cId="295608599" sldId="258"/>
            <ac:spMk id="3" creationId="{A54D26D5-74E0-12B4-1295-5720FB09E15F}"/>
          </ac:spMkLst>
        </pc:spChg>
        <pc:spChg chg="add del">
          <ac:chgData name="Hayley Lord" userId="S::hayley.lord@southtyneside.gov.uk::14dfbdc6-12ab-4e01-bf70-c28b3ff07d59" providerId="AD" clId="Web-{2CE85C45-B5C7-1ED1-8F4E-04E7D687999D}" dt="2022-07-08T09:57:28.999" v="3"/>
          <ac:spMkLst>
            <pc:docMk/>
            <pc:sldMk cId="295608599" sldId="258"/>
            <ac:spMk id="7" creationId="{0CCF3A2D-5884-4FBA-DAA1-9F0C372F0865}"/>
          </ac:spMkLst>
        </pc:spChg>
        <pc:spChg chg="add del">
          <ac:chgData name="Hayley Lord" userId="S::hayley.lord@southtyneside.gov.uk::14dfbdc6-12ab-4e01-bf70-c28b3ff07d59" providerId="AD" clId="Web-{2CE85C45-B5C7-1ED1-8F4E-04E7D687999D}" dt="2022-07-08T09:58:07.328" v="14"/>
          <ac:spMkLst>
            <pc:docMk/>
            <pc:sldMk cId="295608599" sldId="258"/>
            <ac:spMk id="10" creationId="{8F8D5744-55F3-3AAB-1F1B-6A04F4AFD30E}"/>
          </ac:spMkLst>
        </pc:spChg>
        <pc:picChg chg="mod">
          <ac:chgData name="Hayley Lord" userId="S::hayley.lord@southtyneside.gov.uk::14dfbdc6-12ab-4e01-bf70-c28b3ff07d59" providerId="AD" clId="Web-{2CE85C45-B5C7-1ED1-8F4E-04E7D687999D}" dt="2022-07-08T09:57:48.890" v="10" actId="1076"/>
          <ac:picMkLst>
            <pc:docMk/>
            <pc:sldMk cId="295608599" sldId="258"/>
            <ac:picMk id="4" creationId="{00000000-0000-0000-0000-000000000000}"/>
          </ac:picMkLst>
        </pc:picChg>
        <pc:picChg chg="mod">
          <ac:chgData name="Hayley Lord" userId="S::hayley.lord@southtyneside.gov.uk::14dfbdc6-12ab-4e01-bf70-c28b3ff07d59" providerId="AD" clId="Web-{2CE85C45-B5C7-1ED1-8F4E-04E7D687999D}" dt="2022-07-08T09:57:52.734" v="11" actId="1076"/>
          <ac:picMkLst>
            <pc:docMk/>
            <pc:sldMk cId="295608599" sldId="258"/>
            <ac:picMk id="5" creationId="{00000000-0000-0000-0000-000000000000}"/>
          </ac:picMkLst>
        </pc:picChg>
        <pc:picChg chg="mod">
          <ac:chgData name="Hayley Lord" userId="S::hayley.lord@southtyneside.gov.uk::14dfbdc6-12ab-4e01-bf70-c28b3ff07d59" providerId="AD" clId="Web-{2CE85C45-B5C7-1ED1-8F4E-04E7D687999D}" dt="2022-07-08T09:57:56.265" v="12" actId="1076"/>
          <ac:picMkLst>
            <pc:docMk/>
            <pc:sldMk cId="295608599" sldId="258"/>
            <ac:picMk id="6" creationId="{00000000-0000-0000-0000-000000000000}"/>
          </ac:picMkLst>
        </pc:picChg>
      </pc:sldChg>
      <pc:sldChg chg="addSp modSp">
        <pc:chgData name="Hayley Lord" userId="S::hayley.lord@southtyneside.gov.uk::14dfbdc6-12ab-4e01-bf70-c28b3ff07d59" providerId="AD" clId="Web-{2CE85C45-B5C7-1ED1-8F4E-04E7D687999D}" dt="2022-07-08T10:02:48.479" v="51" actId="20577"/>
        <pc:sldMkLst>
          <pc:docMk/>
          <pc:sldMk cId="3947947420" sldId="259"/>
        </pc:sldMkLst>
        <pc:spChg chg="mod">
          <ac:chgData name="Hayley Lord" userId="S::hayley.lord@southtyneside.gov.uk::14dfbdc6-12ab-4e01-bf70-c28b3ff07d59" providerId="AD" clId="Web-{2CE85C45-B5C7-1ED1-8F4E-04E7D687999D}" dt="2022-07-08T10:02:48.479" v="51" actId="20577"/>
          <ac:spMkLst>
            <pc:docMk/>
            <pc:sldMk cId="3947947420" sldId="259"/>
            <ac:spMk id="8" creationId="{00000000-0000-0000-0000-000000000000}"/>
          </ac:spMkLst>
        </pc:spChg>
        <pc:picChg chg="add">
          <ac:chgData name="Hayley Lord" userId="S::hayley.lord@southtyneside.gov.uk::14dfbdc6-12ab-4e01-bf70-c28b3ff07d59" providerId="AD" clId="Web-{2CE85C45-B5C7-1ED1-8F4E-04E7D687999D}" dt="2022-07-08T09:58:22.641" v="15"/>
          <ac:picMkLst>
            <pc:docMk/>
            <pc:sldMk cId="3947947420" sldId="259"/>
            <ac:picMk id="5" creationId="{62D5FB88-A209-BE28-13C1-B65B9A17B009}"/>
          </ac:picMkLst>
        </pc:picChg>
        <pc:picChg chg="add">
          <ac:chgData name="Hayley Lord" userId="S::hayley.lord@southtyneside.gov.uk::14dfbdc6-12ab-4e01-bf70-c28b3ff07d59" providerId="AD" clId="Web-{2CE85C45-B5C7-1ED1-8F4E-04E7D687999D}" dt="2022-07-08T09:58:22.657" v="16"/>
          <ac:picMkLst>
            <pc:docMk/>
            <pc:sldMk cId="3947947420" sldId="259"/>
            <ac:picMk id="7" creationId="{3E12D3F6-0603-0836-F74A-229E9272CBD4}"/>
          </ac:picMkLst>
        </pc:picChg>
        <pc:picChg chg="add">
          <ac:chgData name="Hayley Lord" userId="S::hayley.lord@southtyneside.gov.uk::14dfbdc6-12ab-4e01-bf70-c28b3ff07d59" providerId="AD" clId="Web-{2CE85C45-B5C7-1ED1-8F4E-04E7D687999D}" dt="2022-07-08T09:58:22.673" v="17"/>
          <ac:picMkLst>
            <pc:docMk/>
            <pc:sldMk cId="3947947420" sldId="259"/>
            <ac:picMk id="11" creationId="{6A4F7EAB-F2C3-DDD3-7F31-0EA8BC97364A}"/>
          </ac:picMkLst>
        </pc:picChg>
      </pc:sldChg>
      <pc:sldChg chg="addSp modSp">
        <pc:chgData name="Hayley Lord" userId="S::hayley.lord@southtyneside.gov.uk::14dfbdc6-12ab-4e01-bf70-c28b3ff07d59" providerId="AD" clId="Web-{2CE85C45-B5C7-1ED1-8F4E-04E7D687999D}" dt="2022-07-08T10:03:29.184" v="62" actId="20577"/>
        <pc:sldMkLst>
          <pc:docMk/>
          <pc:sldMk cId="1788813491" sldId="260"/>
        </pc:sldMkLst>
        <pc:spChg chg="mod">
          <ac:chgData name="Hayley Lord" userId="S::hayley.lord@southtyneside.gov.uk::14dfbdc6-12ab-4e01-bf70-c28b3ff07d59" providerId="AD" clId="Web-{2CE85C45-B5C7-1ED1-8F4E-04E7D687999D}" dt="2022-07-08T10:02:58.839" v="54" actId="1076"/>
          <ac:spMkLst>
            <pc:docMk/>
            <pc:sldMk cId="1788813491" sldId="260"/>
            <ac:spMk id="3" creationId="{00000000-0000-0000-0000-000000000000}"/>
          </ac:spMkLst>
        </pc:spChg>
        <pc:spChg chg="mod">
          <ac:chgData name="Hayley Lord" userId="S::hayley.lord@southtyneside.gov.uk::14dfbdc6-12ab-4e01-bf70-c28b3ff07d59" providerId="AD" clId="Web-{2CE85C45-B5C7-1ED1-8F4E-04E7D687999D}" dt="2022-07-08T10:03:03.027" v="55" actId="1076"/>
          <ac:spMkLst>
            <pc:docMk/>
            <pc:sldMk cId="1788813491" sldId="260"/>
            <ac:spMk id="4" creationId="{00000000-0000-0000-0000-000000000000}"/>
          </ac:spMkLst>
        </pc:spChg>
        <pc:spChg chg="mod">
          <ac:chgData name="Hayley Lord" userId="S::hayley.lord@southtyneside.gov.uk::14dfbdc6-12ab-4e01-bf70-c28b3ff07d59" providerId="AD" clId="Web-{2CE85C45-B5C7-1ED1-8F4E-04E7D687999D}" dt="2022-07-08T10:03:29.184" v="62" actId="20577"/>
          <ac:spMkLst>
            <pc:docMk/>
            <pc:sldMk cId="1788813491" sldId="260"/>
            <ac:spMk id="5" creationId="{00000000-0000-0000-0000-000000000000}"/>
          </ac:spMkLst>
        </pc:spChg>
        <pc:spChg chg="mod">
          <ac:chgData name="Hayley Lord" userId="S::hayley.lord@southtyneside.gov.uk::14dfbdc6-12ab-4e01-bf70-c28b3ff07d59" providerId="AD" clId="Web-{2CE85C45-B5C7-1ED1-8F4E-04E7D687999D}" dt="2022-07-08T10:02:53.276" v="52" actId="1076"/>
          <ac:spMkLst>
            <pc:docMk/>
            <pc:sldMk cId="1788813491" sldId="260"/>
            <ac:spMk id="7" creationId="{00000000-0000-0000-0000-000000000000}"/>
          </ac:spMkLst>
        </pc:spChg>
        <pc:picChg chg="add">
          <ac:chgData name="Hayley Lord" userId="S::hayley.lord@southtyneside.gov.uk::14dfbdc6-12ab-4e01-bf70-c28b3ff07d59" providerId="AD" clId="Web-{2CE85C45-B5C7-1ED1-8F4E-04E7D687999D}" dt="2022-07-08T09:58:25.954" v="18"/>
          <ac:picMkLst>
            <pc:docMk/>
            <pc:sldMk cId="1788813491" sldId="260"/>
            <ac:picMk id="6" creationId="{0448C2D1-7FC1-099C-A3E3-526146E0D8D7}"/>
          </ac:picMkLst>
        </pc:picChg>
        <pc:picChg chg="add">
          <ac:chgData name="Hayley Lord" userId="S::hayley.lord@southtyneside.gov.uk::14dfbdc6-12ab-4e01-bf70-c28b3ff07d59" providerId="AD" clId="Web-{2CE85C45-B5C7-1ED1-8F4E-04E7D687999D}" dt="2022-07-08T09:58:25.954" v="19"/>
          <ac:picMkLst>
            <pc:docMk/>
            <pc:sldMk cId="1788813491" sldId="260"/>
            <ac:picMk id="9" creationId="{9B8A0B3F-48E3-DD49-F18E-922F8255ED98}"/>
          </ac:picMkLst>
        </pc:picChg>
        <pc:picChg chg="add">
          <ac:chgData name="Hayley Lord" userId="S::hayley.lord@southtyneside.gov.uk::14dfbdc6-12ab-4e01-bf70-c28b3ff07d59" providerId="AD" clId="Web-{2CE85C45-B5C7-1ED1-8F4E-04E7D687999D}" dt="2022-07-08T09:58:25.970" v="20"/>
          <ac:picMkLst>
            <pc:docMk/>
            <pc:sldMk cId="1788813491" sldId="260"/>
            <ac:picMk id="12" creationId="{1BB7D890-9C11-4FAE-A326-3CFFB432347A}"/>
          </ac:picMkLst>
        </pc:picChg>
      </pc:sldChg>
      <pc:sldChg chg="addSp">
        <pc:chgData name="Hayley Lord" userId="S::hayley.lord@southtyneside.gov.uk::14dfbdc6-12ab-4e01-bf70-c28b3ff07d59" providerId="AD" clId="Web-{2CE85C45-B5C7-1ED1-8F4E-04E7D687999D}" dt="2022-07-08T09:58:33.611" v="29"/>
        <pc:sldMkLst>
          <pc:docMk/>
          <pc:sldMk cId="2175965215" sldId="262"/>
        </pc:sldMkLst>
        <pc:picChg chg="add">
          <ac:chgData name="Hayley Lord" userId="S::hayley.lord@southtyneside.gov.uk::14dfbdc6-12ab-4e01-bf70-c28b3ff07d59" providerId="AD" clId="Web-{2CE85C45-B5C7-1ED1-8F4E-04E7D687999D}" dt="2022-07-08T09:58:33.595" v="27"/>
          <ac:picMkLst>
            <pc:docMk/>
            <pc:sldMk cId="2175965215" sldId="262"/>
            <ac:picMk id="4" creationId="{3164890A-1223-E54D-FF69-2615E1E84DAF}"/>
          </ac:picMkLst>
        </pc:picChg>
        <pc:picChg chg="add">
          <ac:chgData name="Hayley Lord" userId="S::hayley.lord@southtyneside.gov.uk::14dfbdc6-12ab-4e01-bf70-c28b3ff07d59" providerId="AD" clId="Web-{2CE85C45-B5C7-1ED1-8F4E-04E7D687999D}" dt="2022-07-08T09:58:33.611" v="28"/>
          <ac:picMkLst>
            <pc:docMk/>
            <pc:sldMk cId="2175965215" sldId="262"/>
            <ac:picMk id="6" creationId="{30E498C0-EC41-ADA4-8F14-AA492CE7FB64}"/>
          </ac:picMkLst>
        </pc:picChg>
        <pc:picChg chg="add">
          <ac:chgData name="Hayley Lord" userId="S::hayley.lord@southtyneside.gov.uk::14dfbdc6-12ab-4e01-bf70-c28b3ff07d59" providerId="AD" clId="Web-{2CE85C45-B5C7-1ED1-8F4E-04E7D687999D}" dt="2022-07-08T09:58:33.611" v="29"/>
          <ac:picMkLst>
            <pc:docMk/>
            <pc:sldMk cId="2175965215" sldId="262"/>
            <ac:picMk id="8" creationId="{C668C411-2560-8B55-41B0-E3E730BB112D}"/>
          </ac:picMkLst>
        </pc:picChg>
      </pc:sldChg>
      <pc:sldChg chg="addSp">
        <pc:chgData name="Hayley Lord" userId="S::hayley.lord@southtyneside.gov.uk::14dfbdc6-12ab-4e01-bf70-c28b3ff07d59" providerId="AD" clId="Web-{2CE85C45-B5C7-1ED1-8F4E-04E7D687999D}" dt="2022-07-08T09:58:44.611" v="44"/>
        <pc:sldMkLst>
          <pc:docMk/>
          <pc:sldMk cId="703742197" sldId="264"/>
        </pc:sldMkLst>
        <pc:picChg chg="add">
          <ac:chgData name="Hayley Lord" userId="S::hayley.lord@southtyneside.gov.uk::14dfbdc6-12ab-4e01-bf70-c28b3ff07d59" providerId="AD" clId="Web-{2CE85C45-B5C7-1ED1-8F4E-04E7D687999D}" dt="2022-07-08T09:58:44.595" v="42"/>
          <ac:picMkLst>
            <pc:docMk/>
            <pc:sldMk cId="703742197" sldId="264"/>
            <ac:picMk id="4" creationId="{08DD0023-4A98-F472-074E-4304CC98F548}"/>
          </ac:picMkLst>
        </pc:picChg>
        <pc:picChg chg="add">
          <ac:chgData name="Hayley Lord" userId="S::hayley.lord@southtyneside.gov.uk::14dfbdc6-12ab-4e01-bf70-c28b3ff07d59" providerId="AD" clId="Web-{2CE85C45-B5C7-1ED1-8F4E-04E7D687999D}" dt="2022-07-08T09:58:44.611" v="43"/>
          <ac:picMkLst>
            <pc:docMk/>
            <pc:sldMk cId="703742197" sldId="264"/>
            <ac:picMk id="6" creationId="{BEB94A80-A956-9523-6A9A-E117D26CF85F}"/>
          </ac:picMkLst>
        </pc:picChg>
        <pc:picChg chg="add">
          <ac:chgData name="Hayley Lord" userId="S::hayley.lord@southtyneside.gov.uk::14dfbdc6-12ab-4e01-bf70-c28b3ff07d59" providerId="AD" clId="Web-{2CE85C45-B5C7-1ED1-8F4E-04E7D687999D}" dt="2022-07-08T09:58:44.611" v="44"/>
          <ac:picMkLst>
            <pc:docMk/>
            <pc:sldMk cId="703742197" sldId="264"/>
            <ac:picMk id="8" creationId="{A557DC65-D93E-238B-DCBD-FDFFA7CB01A5}"/>
          </ac:picMkLst>
        </pc:picChg>
      </pc:sldChg>
      <pc:sldChg chg="addSp">
        <pc:chgData name="Hayley Lord" userId="S::hayley.lord@southtyneside.gov.uk::14dfbdc6-12ab-4e01-bf70-c28b3ff07d59" providerId="AD" clId="Web-{2CE85C45-B5C7-1ED1-8F4E-04E7D687999D}" dt="2022-07-08T09:58:45.580" v="47"/>
        <pc:sldMkLst>
          <pc:docMk/>
          <pc:sldMk cId="3585966754" sldId="265"/>
        </pc:sldMkLst>
        <pc:picChg chg="add">
          <ac:chgData name="Hayley Lord" userId="S::hayley.lord@southtyneside.gov.uk::14dfbdc6-12ab-4e01-bf70-c28b3ff07d59" providerId="AD" clId="Web-{2CE85C45-B5C7-1ED1-8F4E-04E7D687999D}" dt="2022-07-08T09:58:45.564" v="45"/>
          <ac:picMkLst>
            <pc:docMk/>
            <pc:sldMk cId="3585966754" sldId="265"/>
            <ac:picMk id="7" creationId="{DC90606E-4D77-27BF-8ED5-D943C6340D57}"/>
          </ac:picMkLst>
        </pc:picChg>
        <pc:picChg chg="add">
          <ac:chgData name="Hayley Lord" userId="S::hayley.lord@southtyneside.gov.uk::14dfbdc6-12ab-4e01-bf70-c28b3ff07d59" providerId="AD" clId="Web-{2CE85C45-B5C7-1ED1-8F4E-04E7D687999D}" dt="2022-07-08T09:58:45.564" v="46"/>
          <ac:picMkLst>
            <pc:docMk/>
            <pc:sldMk cId="3585966754" sldId="265"/>
            <ac:picMk id="9" creationId="{BBD6F434-3B18-F95B-8FC1-7657861D970F}"/>
          </ac:picMkLst>
        </pc:picChg>
        <pc:picChg chg="add">
          <ac:chgData name="Hayley Lord" userId="S::hayley.lord@southtyneside.gov.uk::14dfbdc6-12ab-4e01-bf70-c28b3ff07d59" providerId="AD" clId="Web-{2CE85C45-B5C7-1ED1-8F4E-04E7D687999D}" dt="2022-07-08T09:58:45.580" v="47"/>
          <ac:picMkLst>
            <pc:docMk/>
            <pc:sldMk cId="3585966754" sldId="265"/>
            <ac:picMk id="11" creationId="{F29689F1-4556-BB18-EC05-5379B4B098FD}"/>
          </ac:picMkLst>
        </pc:picChg>
      </pc:sldChg>
      <pc:sldChg chg="addSp">
        <pc:chgData name="Hayley Lord" userId="S::hayley.lord@southtyneside.gov.uk::14dfbdc6-12ab-4e01-bf70-c28b3ff07d59" providerId="AD" clId="Web-{2CE85C45-B5C7-1ED1-8F4E-04E7D687999D}" dt="2022-07-08T09:58:27.407" v="23"/>
        <pc:sldMkLst>
          <pc:docMk/>
          <pc:sldMk cId="986060976" sldId="266"/>
        </pc:sldMkLst>
        <pc:picChg chg="add">
          <ac:chgData name="Hayley Lord" userId="S::hayley.lord@southtyneside.gov.uk::14dfbdc6-12ab-4e01-bf70-c28b3ff07d59" providerId="AD" clId="Web-{2CE85C45-B5C7-1ED1-8F4E-04E7D687999D}" dt="2022-07-08T09:58:27.392" v="21"/>
          <ac:picMkLst>
            <pc:docMk/>
            <pc:sldMk cId="986060976" sldId="266"/>
            <ac:picMk id="3" creationId="{CF55A905-B6A8-FF89-8CA4-7B4378368BC4}"/>
          </ac:picMkLst>
        </pc:picChg>
        <pc:picChg chg="add">
          <ac:chgData name="Hayley Lord" userId="S::hayley.lord@southtyneside.gov.uk::14dfbdc6-12ab-4e01-bf70-c28b3ff07d59" providerId="AD" clId="Web-{2CE85C45-B5C7-1ED1-8F4E-04E7D687999D}" dt="2022-07-08T09:58:27.392" v="22"/>
          <ac:picMkLst>
            <pc:docMk/>
            <pc:sldMk cId="986060976" sldId="266"/>
            <ac:picMk id="8" creationId="{EE364313-20B2-739C-6E6F-6DC80BB8F238}"/>
          </ac:picMkLst>
        </pc:picChg>
        <pc:picChg chg="add">
          <ac:chgData name="Hayley Lord" userId="S::hayley.lord@southtyneside.gov.uk::14dfbdc6-12ab-4e01-bf70-c28b3ff07d59" providerId="AD" clId="Web-{2CE85C45-B5C7-1ED1-8F4E-04E7D687999D}" dt="2022-07-08T09:58:27.407" v="23"/>
          <ac:picMkLst>
            <pc:docMk/>
            <pc:sldMk cId="986060976" sldId="266"/>
            <ac:picMk id="10" creationId="{7848CACD-CBA8-764B-D424-8D55F1E1DAD0}"/>
          </ac:picMkLst>
        </pc:picChg>
      </pc:sldChg>
      <pc:sldChg chg="addSp">
        <pc:chgData name="Hayley Lord" userId="S::hayley.lord@southtyneside.gov.uk::14dfbdc6-12ab-4e01-bf70-c28b3ff07d59" providerId="AD" clId="Web-{2CE85C45-B5C7-1ED1-8F4E-04E7D687999D}" dt="2022-07-08T09:58:42.517" v="41"/>
        <pc:sldMkLst>
          <pc:docMk/>
          <pc:sldMk cId="4072013591" sldId="267"/>
        </pc:sldMkLst>
        <pc:picChg chg="add">
          <ac:chgData name="Hayley Lord" userId="S::hayley.lord@southtyneside.gov.uk::14dfbdc6-12ab-4e01-bf70-c28b3ff07d59" providerId="AD" clId="Web-{2CE85C45-B5C7-1ED1-8F4E-04E7D687999D}" dt="2022-07-08T09:58:42.502" v="39"/>
          <ac:picMkLst>
            <pc:docMk/>
            <pc:sldMk cId="4072013591" sldId="267"/>
            <ac:picMk id="6" creationId="{6A77A665-7A0E-28D1-4CC0-3788C44857DA}"/>
          </ac:picMkLst>
        </pc:picChg>
        <pc:picChg chg="add">
          <ac:chgData name="Hayley Lord" userId="S::hayley.lord@southtyneside.gov.uk::14dfbdc6-12ab-4e01-bf70-c28b3ff07d59" providerId="AD" clId="Web-{2CE85C45-B5C7-1ED1-8F4E-04E7D687999D}" dt="2022-07-08T09:58:42.517" v="40"/>
          <ac:picMkLst>
            <pc:docMk/>
            <pc:sldMk cId="4072013591" sldId="267"/>
            <ac:picMk id="8" creationId="{07322786-2724-8ABA-1725-91B793353AEC}"/>
          </ac:picMkLst>
        </pc:picChg>
        <pc:picChg chg="add">
          <ac:chgData name="Hayley Lord" userId="S::hayley.lord@southtyneside.gov.uk::14dfbdc6-12ab-4e01-bf70-c28b3ff07d59" providerId="AD" clId="Web-{2CE85C45-B5C7-1ED1-8F4E-04E7D687999D}" dt="2022-07-08T09:58:42.517" v="41"/>
          <ac:picMkLst>
            <pc:docMk/>
            <pc:sldMk cId="4072013591" sldId="267"/>
            <ac:picMk id="10" creationId="{55762F2B-EEBF-2FF6-261C-C01C7538DD51}"/>
          </ac:picMkLst>
        </pc:picChg>
      </pc:sldChg>
      <pc:sldChg chg="addSp">
        <pc:chgData name="Hayley Lord" userId="S::hayley.lord@southtyneside.gov.uk::14dfbdc6-12ab-4e01-bf70-c28b3ff07d59" providerId="AD" clId="Web-{2CE85C45-B5C7-1ED1-8F4E-04E7D687999D}" dt="2022-07-08T09:58:35.533" v="32"/>
        <pc:sldMkLst>
          <pc:docMk/>
          <pc:sldMk cId="3001038185" sldId="268"/>
        </pc:sldMkLst>
        <pc:picChg chg="add">
          <ac:chgData name="Hayley Lord" userId="S::hayley.lord@southtyneside.gov.uk::14dfbdc6-12ab-4e01-bf70-c28b3ff07d59" providerId="AD" clId="Web-{2CE85C45-B5C7-1ED1-8F4E-04E7D687999D}" dt="2022-07-08T09:58:35.517" v="30"/>
          <ac:picMkLst>
            <pc:docMk/>
            <pc:sldMk cId="3001038185" sldId="268"/>
            <ac:picMk id="7" creationId="{F8A20AF6-7F1D-25B6-C57D-D15B58A7D13D}"/>
          </ac:picMkLst>
        </pc:picChg>
        <pc:picChg chg="add">
          <ac:chgData name="Hayley Lord" userId="S::hayley.lord@southtyneside.gov.uk::14dfbdc6-12ab-4e01-bf70-c28b3ff07d59" providerId="AD" clId="Web-{2CE85C45-B5C7-1ED1-8F4E-04E7D687999D}" dt="2022-07-08T09:58:35.517" v="31"/>
          <ac:picMkLst>
            <pc:docMk/>
            <pc:sldMk cId="3001038185" sldId="268"/>
            <ac:picMk id="9" creationId="{48A628DF-6EDF-3BA0-149C-B773C74F530D}"/>
          </ac:picMkLst>
        </pc:picChg>
        <pc:picChg chg="add">
          <ac:chgData name="Hayley Lord" userId="S::hayley.lord@southtyneside.gov.uk::14dfbdc6-12ab-4e01-bf70-c28b3ff07d59" providerId="AD" clId="Web-{2CE85C45-B5C7-1ED1-8F4E-04E7D687999D}" dt="2022-07-08T09:58:35.533" v="32"/>
          <ac:picMkLst>
            <pc:docMk/>
            <pc:sldMk cId="3001038185" sldId="268"/>
            <ac:picMk id="12" creationId="{BACD5CC3-3E41-9740-AFD1-B6D6AB164D22}"/>
          </ac:picMkLst>
        </pc:picChg>
      </pc:sldChg>
      <pc:sldChg chg="addSp">
        <pc:chgData name="Hayley Lord" userId="S::hayley.lord@southtyneside.gov.uk::14dfbdc6-12ab-4e01-bf70-c28b3ff07d59" providerId="AD" clId="Web-{2CE85C45-B5C7-1ED1-8F4E-04E7D687999D}" dt="2022-07-08T09:58:41.564" v="38"/>
        <pc:sldMkLst>
          <pc:docMk/>
          <pc:sldMk cId="896068935" sldId="269"/>
        </pc:sldMkLst>
        <pc:picChg chg="add">
          <ac:chgData name="Hayley Lord" userId="S::hayley.lord@southtyneside.gov.uk::14dfbdc6-12ab-4e01-bf70-c28b3ff07d59" providerId="AD" clId="Web-{2CE85C45-B5C7-1ED1-8F4E-04E7D687999D}" dt="2022-07-08T09:58:41.548" v="36"/>
          <ac:picMkLst>
            <pc:docMk/>
            <pc:sldMk cId="896068935" sldId="269"/>
            <ac:picMk id="6" creationId="{761F3884-6130-5C7A-447F-3F90889388FB}"/>
          </ac:picMkLst>
        </pc:picChg>
        <pc:picChg chg="add">
          <ac:chgData name="Hayley Lord" userId="S::hayley.lord@southtyneside.gov.uk::14dfbdc6-12ab-4e01-bf70-c28b3ff07d59" providerId="AD" clId="Web-{2CE85C45-B5C7-1ED1-8F4E-04E7D687999D}" dt="2022-07-08T09:58:41.548" v="37"/>
          <ac:picMkLst>
            <pc:docMk/>
            <pc:sldMk cId="896068935" sldId="269"/>
            <ac:picMk id="8" creationId="{E3EF461C-08D4-C4DD-E17A-ADB83C097AA3}"/>
          </ac:picMkLst>
        </pc:picChg>
        <pc:picChg chg="add">
          <ac:chgData name="Hayley Lord" userId="S::hayley.lord@southtyneside.gov.uk::14dfbdc6-12ab-4e01-bf70-c28b3ff07d59" providerId="AD" clId="Web-{2CE85C45-B5C7-1ED1-8F4E-04E7D687999D}" dt="2022-07-08T09:58:41.564" v="38"/>
          <ac:picMkLst>
            <pc:docMk/>
            <pc:sldMk cId="896068935" sldId="269"/>
            <ac:picMk id="10" creationId="{0296796A-7B03-B5C7-11D9-47F7D1C472A6}"/>
          </ac:picMkLst>
        </pc:picChg>
      </pc:sldChg>
      <pc:sldChg chg="addSp">
        <pc:chgData name="Hayley Lord" userId="S::hayley.lord@southtyneside.gov.uk::14dfbdc6-12ab-4e01-bf70-c28b3ff07d59" providerId="AD" clId="Web-{2CE85C45-B5C7-1ED1-8F4E-04E7D687999D}" dt="2022-07-08T09:58:29.486" v="26"/>
        <pc:sldMkLst>
          <pc:docMk/>
          <pc:sldMk cId="171363871" sldId="270"/>
        </pc:sldMkLst>
        <pc:picChg chg="add">
          <ac:chgData name="Hayley Lord" userId="S::hayley.lord@southtyneside.gov.uk::14dfbdc6-12ab-4e01-bf70-c28b3ff07d59" providerId="AD" clId="Web-{2CE85C45-B5C7-1ED1-8F4E-04E7D687999D}" dt="2022-07-08T09:58:29.470" v="24"/>
          <ac:picMkLst>
            <pc:docMk/>
            <pc:sldMk cId="171363871" sldId="270"/>
            <ac:picMk id="5" creationId="{316A324D-347D-00EB-3035-FB71C4DE3590}"/>
          </ac:picMkLst>
        </pc:picChg>
        <pc:picChg chg="add">
          <ac:chgData name="Hayley Lord" userId="S::hayley.lord@southtyneside.gov.uk::14dfbdc6-12ab-4e01-bf70-c28b3ff07d59" providerId="AD" clId="Web-{2CE85C45-B5C7-1ED1-8F4E-04E7D687999D}" dt="2022-07-08T09:58:29.470" v="25"/>
          <ac:picMkLst>
            <pc:docMk/>
            <pc:sldMk cId="171363871" sldId="270"/>
            <ac:picMk id="8" creationId="{5B7C86C4-D06C-7030-770C-6021B616A410}"/>
          </ac:picMkLst>
        </pc:picChg>
        <pc:picChg chg="add">
          <ac:chgData name="Hayley Lord" userId="S::hayley.lord@southtyneside.gov.uk::14dfbdc6-12ab-4e01-bf70-c28b3ff07d59" providerId="AD" clId="Web-{2CE85C45-B5C7-1ED1-8F4E-04E7D687999D}" dt="2022-07-08T09:58:29.486" v="26"/>
          <ac:picMkLst>
            <pc:docMk/>
            <pc:sldMk cId="171363871" sldId="270"/>
            <ac:picMk id="10" creationId="{A1CB29AD-931C-3D6A-8401-99908ABBC02A}"/>
          </ac:picMkLst>
        </pc:picChg>
      </pc:sldChg>
      <pc:sldChg chg="addSp">
        <pc:chgData name="Hayley Lord" userId="S::hayley.lord@southtyneside.gov.uk::14dfbdc6-12ab-4e01-bf70-c28b3ff07d59" providerId="AD" clId="Web-{2CE85C45-B5C7-1ED1-8F4E-04E7D687999D}" dt="2022-07-08T09:58:39.720" v="35"/>
        <pc:sldMkLst>
          <pc:docMk/>
          <pc:sldMk cId="2050748289" sldId="272"/>
        </pc:sldMkLst>
        <pc:picChg chg="add">
          <ac:chgData name="Hayley Lord" userId="S::hayley.lord@southtyneside.gov.uk::14dfbdc6-12ab-4e01-bf70-c28b3ff07d59" providerId="AD" clId="Web-{2CE85C45-B5C7-1ED1-8F4E-04E7D687999D}" dt="2022-07-08T09:58:39.705" v="33"/>
          <ac:picMkLst>
            <pc:docMk/>
            <pc:sldMk cId="2050748289" sldId="272"/>
            <ac:picMk id="3" creationId="{0022E3FE-D5EF-197A-114B-1741F08E5F80}"/>
          </ac:picMkLst>
        </pc:picChg>
        <pc:picChg chg="add">
          <ac:chgData name="Hayley Lord" userId="S::hayley.lord@southtyneside.gov.uk::14dfbdc6-12ab-4e01-bf70-c28b3ff07d59" providerId="AD" clId="Web-{2CE85C45-B5C7-1ED1-8F4E-04E7D687999D}" dt="2022-07-08T09:58:39.705" v="34"/>
          <ac:picMkLst>
            <pc:docMk/>
            <pc:sldMk cId="2050748289" sldId="272"/>
            <ac:picMk id="6" creationId="{B52400A4-741E-21C6-15E5-F4203065E48D}"/>
          </ac:picMkLst>
        </pc:picChg>
        <pc:picChg chg="add">
          <ac:chgData name="Hayley Lord" userId="S::hayley.lord@southtyneside.gov.uk::14dfbdc6-12ab-4e01-bf70-c28b3ff07d59" providerId="AD" clId="Web-{2CE85C45-B5C7-1ED1-8F4E-04E7D687999D}" dt="2022-07-08T09:58:39.720" v="35"/>
          <ac:picMkLst>
            <pc:docMk/>
            <pc:sldMk cId="2050748289" sldId="272"/>
            <ac:picMk id="10" creationId="{DA5CFCCD-E929-26D2-DB76-6CD5A3FB47DA}"/>
          </ac:picMkLst>
        </pc:picChg>
      </pc:sldChg>
    </pc:docChg>
  </pc:docChgLst>
  <pc:docChgLst>
    <pc:chgData name="Nicola Smith" userId="S::nicola.smith@southtyneside.gov.uk::21917ef2-9166-4ed6-8bdf-c106e20611b3" providerId="AD" clId="Web-{05CE8CBD-4714-883C-F5F4-516702B800E5}"/>
    <pc:docChg chg="modSld">
      <pc:chgData name="Nicola Smith" userId="S::nicola.smith@southtyneside.gov.uk::21917ef2-9166-4ed6-8bdf-c106e20611b3" providerId="AD" clId="Web-{05CE8CBD-4714-883C-F5F4-516702B800E5}" dt="2022-07-12T07:38:03.271" v="64" actId="20577"/>
      <pc:docMkLst>
        <pc:docMk/>
      </pc:docMkLst>
      <pc:sldChg chg="modSp">
        <pc:chgData name="Nicola Smith" userId="S::nicola.smith@southtyneside.gov.uk::21917ef2-9166-4ed6-8bdf-c106e20611b3" providerId="AD" clId="Web-{05CE8CBD-4714-883C-F5F4-516702B800E5}" dt="2022-07-12T07:35:55.768" v="47" actId="20577"/>
        <pc:sldMkLst>
          <pc:docMk/>
          <pc:sldMk cId="3947947420" sldId="259"/>
        </pc:sldMkLst>
        <pc:spChg chg="mod">
          <ac:chgData name="Nicola Smith" userId="S::nicola.smith@southtyneside.gov.uk::21917ef2-9166-4ed6-8bdf-c106e20611b3" providerId="AD" clId="Web-{05CE8CBD-4714-883C-F5F4-516702B800E5}" dt="2022-07-12T07:35:55.768" v="47" actId="20577"/>
          <ac:spMkLst>
            <pc:docMk/>
            <pc:sldMk cId="3947947420" sldId="259"/>
            <ac:spMk id="8" creationId="{00000000-0000-0000-0000-000000000000}"/>
          </ac:spMkLst>
        </pc:spChg>
      </pc:sldChg>
      <pc:sldChg chg="modSp">
        <pc:chgData name="Nicola Smith" userId="S::nicola.smith@southtyneside.gov.uk::21917ef2-9166-4ed6-8bdf-c106e20611b3" providerId="AD" clId="Web-{05CE8CBD-4714-883C-F5F4-516702B800E5}" dt="2022-07-12T07:38:03.271" v="64" actId="20577"/>
        <pc:sldMkLst>
          <pc:docMk/>
          <pc:sldMk cId="3585966754" sldId="265"/>
        </pc:sldMkLst>
        <pc:spChg chg="mod">
          <ac:chgData name="Nicola Smith" userId="S::nicola.smith@southtyneside.gov.uk::21917ef2-9166-4ed6-8bdf-c106e20611b3" providerId="AD" clId="Web-{05CE8CBD-4714-883C-F5F4-516702B800E5}" dt="2022-07-12T07:38:03.271" v="64" actId="20577"/>
          <ac:spMkLst>
            <pc:docMk/>
            <pc:sldMk cId="3585966754" sldId="265"/>
            <ac:spMk id="2" creationId="{00000000-0000-0000-0000-000000000000}"/>
          </ac:spMkLst>
        </pc:spChg>
      </pc:sldChg>
      <pc:sldChg chg="modSp">
        <pc:chgData name="Nicola Smith" userId="S::nicola.smith@southtyneside.gov.uk::21917ef2-9166-4ed6-8bdf-c106e20611b3" providerId="AD" clId="Web-{05CE8CBD-4714-883C-F5F4-516702B800E5}" dt="2022-07-12T07:37:11.395" v="60" actId="20577"/>
        <pc:sldMkLst>
          <pc:docMk/>
          <pc:sldMk cId="3001038185" sldId="268"/>
        </pc:sldMkLst>
        <pc:spChg chg="mod">
          <ac:chgData name="Nicola Smith" userId="S::nicola.smith@southtyneside.gov.uk::21917ef2-9166-4ed6-8bdf-c106e20611b3" providerId="AD" clId="Web-{05CE8CBD-4714-883C-F5F4-516702B800E5}" dt="2022-07-12T07:37:11.395" v="60" actId="20577"/>
          <ac:spMkLst>
            <pc:docMk/>
            <pc:sldMk cId="3001038185" sldId="268"/>
            <ac:spMk id="4" creationId="{3EDFBE64-8692-4E03-9F50-8794DD431885}"/>
          </ac:spMkLst>
        </pc:spChg>
      </pc:sldChg>
      <pc:sldChg chg="modSp">
        <pc:chgData name="Nicola Smith" userId="S::nicola.smith@southtyneside.gov.uk::21917ef2-9166-4ed6-8bdf-c106e20611b3" providerId="AD" clId="Web-{05CE8CBD-4714-883C-F5F4-516702B800E5}" dt="2022-07-12T07:34:20.298" v="15" actId="20577"/>
        <pc:sldMkLst>
          <pc:docMk/>
          <pc:sldMk cId="896068935" sldId="269"/>
        </pc:sldMkLst>
        <pc:spChg chg="mod">
          <ac:chgData name="Nicola Smith" userId="S::nicola.smith@southtyneside.gov.uk::21917ef2-9166-4ed6-8bdf-c106e20611b3" providerId="AD" clId="Web-{05CE8CBD-4714-883C-F5F4-516702B800E5}" dt="2022-07-12T07:34:20.298" v="15" actId="20577"/>
          <ac:spMkLst>
            <pc:docMk/>
            <pc:sldMk cId="896068935" sldId="269"/>
            <ac:spMk id="4" creationId="{82A9E4D3-EDB8-4093-8AB4-DA303309186C}"/>
          </ac:spMkLst>
        </pc:spChg>
      </pc:sldChg>
    </pc:docChg>
  </pc:docChgLst>
  <pc:docChgLst>
    <pc:chgData name="Nicola Smith" userId="S::nicola.smith@southtyneside.gov.uk::21917ef2-9166-4ed6-8bdf-c106e20611b3" providerId="AD" clId="Web-{CE627939-B605-77C6-9BD0-C5403788BBC0}"/>
    <pc:docChg chg="modSld">
      <pc:chgData name="Nicola Smith" userId="S::nicola.smith@southtyneside.gov.uk::21917ef2-9166-4ed6-8bdf-c106e20611b3" providerId="AD" clId="Web-{CE627939-B605-77C6-9BD0-C5403788BBC0}" dt="2022-07-12T07:56:25.608" v="20" actId="1076"/>
      <pc:docMkLst>
        <pc:docMk/>
      </pc:docMkLst>
      <pc:sldChg chg="addSp delSp modSp">
        <pc:chgData name="Nicola Smith" userId="S::nicola.smith@southtyneside.gov.uk::21917ef2-9166-4ed6-8bdf-c106e20611b3" providerId="AD" clId="Web-{CE627939-B605-77C6-9BD0-C5403788BBC0}" dt="2022-07-12T07:56:25.608" v="20" actId="1076"/>
        <pc:sldMkLst>
          <pc:docMk/>
          <pc:sldMk cId="896068935" sldId="269"/>
        </pc:sldMkLst>
        <pc:spChg chg="mod">
          <ac:chgData name="Nicola Smith" userId="S::nicola.smith@southtyneside.gov.uk::21917ef2-9166-4ed6-8bdf-c106e20611b3" providerId="AD" clId="Web-{CE627939-B605-77C6-9BD0-C5403788BBC0}" dt="2022-07-12T07:55:13.246" v="3" actId="20577"/>
          <ac:spMkLst>
            <pc:docMk/>
            <pc:sldMk cId="896068935" sldId="269"/>
            <ac:spMk id="5" creationId="{36602E60-3B4C-BA91-EF93-F17D255DC8D8}"/>
          </ac:spMkLst>
        </pc:spChg>
        <pc:picChg chg="add del mod">
          <ac:chgData name="Nicola Smith" userId="S::nicola.smith@southtyneside.gov.uk::21917ef2-9166-4ed6-8bdf-c106e20611b3" providerId="AD" clId="Web-{CE627939-B605-77C6-9BD0-C5403788BBC0}" dt="2022-07-12T07:55:39.653" v="7"/>
          <ac:picMkLst>
            <pc:docMk/>
            <pc:sldMk cId="896068935" sldId="269"/>
            <ac:picMk id="3" creationId="{E2AA7E0E-19D7-AFE5-D09A-C8210404D6B8}"/>
          </ac:picMkLst>
        </pc:picChg>
        <pc:picChg chg="add mod">
          <ac:chgData name="Nicola Smith" userId="S::nicola.smith@southtyneside.gov.uk::21917ef2-9166-4ed6-8bdf-c106e20611b3" providerId="AD" clId="Web-{CE627939-B605-77C6-9BD0-C5403788BBC0}" dt="2022-07-12T07:56:25.608" v="20" actId="1076"/>
          <ac:picMkLst>
            <pc:docMk/>
            <pc:sldMk cId="896068935" sldId="269"/>
            <ac:picMk id="7" creationId="{72A0A11A-8020-7BAB-017C-F20E832AA5B5}"/>
          </ac:picMkLst>
        </pc:picChg>
      </pc:sldChg>
    </pc:docChg>
  </pc:docChgLst>
  <pc:docChgLst>
    <pc:chgData name="Nicola Smith" userId="S::nicola.smith@southtyneside.gov.uk::21917ef2-9166-4ed6-8bdf-c106e20611b3" providerId="AD" clId="Web-{DF25F48B-E8C1-8316-7F0B-BB4DD6C0E5E0}"/>
    <pc:docChg chg="modSld">
      <pc:chgData name="Nicola Smith" userId="S::nicola.smith@southtyneside.gov.uk::21917ef2-9166-4ed6-8bdf-c106e20611b3" providerId="AD" clId="Web-{DF25F48B-E8C1-8316-7F0B-BB4DD6C0E5E0}" dt="2022-07-12T07:57:14.395" v="0" actId="20577"/>
      <pc:docMkLst>
        <pc:docMk/>
      </pc:docMkLst>
      <pc:sldChg chg="modSp">
        <pc:chgData name="Nicola Smith" userId="S::nicola.smith@southtyneside.gov.uk::21917ef2-9166-4ed6-8bdf-c106e20611b3" providerId="AD" clId="Web-{DF25F48B-E8C1-8316-7F0B-BB4DD6C0E5E0}" dt="2022-07-12T07:57:14.395" v="0" actId="20577"/>
        <pc:sldMkLst>
          <pc:docMk/>
          <pc:sldMk cId="896068935" sldId="269"/>
        </pc:sldMkLst>
        <pc:spChg chg="mod">
          <ac:chgData name="Nicola Smith" userId="S::nicola.smith@southtyneside.gov.uk::21917ef2-9166-4ed6-8bdf-c106e20611b3" providerId="AD" clId="Web-{DF25F48B-E8C1-8316-7F0B-BB4DD6C0E5E0}" dt="2022-07-12T07:57:14.395" v="0" actId="20577"/>
          <ac:spMkLst>
            <pc:docMk/>
            <pc:sldMk cId="896068935" sldId="269"/>
            <ac:spMk id="4" creationId="{82A9E4D3-EDB8-4093-8AB4-DA303309186C}"/>
          </ac:spMkLst>
        </pc:spChg>
      </pc:sldChg>
    </pc:docChg>
  </pc:docChgLst>
  <pc:docChgLst>
    <pc:chgData name="Hayley Lord" userId="14dfbdc6-12ab-4e01-bf70-c28b3ff07d59" providerId="ADAL" clId="{39A86094-6225-4D67-A768-E1435F1CDD79}"/>
    <pc:docChg chg="undo custSel modSld">
      <pc:chgData name="Hayley Lord" userId="14dfbdc6-12ab-4e01-bf70-c28b3ff07d59" providerId="ADAL" clId="{39A86094-6225-4D67-A768-E1435F1CDD79}" dt="2022-07-12T16:12:37.283" v="1" actId="207"/>
      <pc:docMkLst>
        <pc:docMk/>
      </pc:docMkLst>
      <pc:sldChg chg="modSp mod">
        <pc:chgData name="Hayley Lord" userId="14dfbdc6-12ab-4e01-bf70-c28b3ff07d59" providerId="ADAL" clId="{39A86094-6225-4D67-A768-E1435F1CDD79}" dt="2022-07-12T16:12:37.283" v="1" actId="207"/>
        <pc:sldMkLst>
          <pc:docMk/>
          <pc:sldMk cId="3947947420" sldId="259"/>
        </pc:sldMkLst>
        <pc:spChg chg="mod">
          <ac:chgData name="Hayley Lord" userId="14dfbdc6-12ab-4e01-bf70-c28b3ff07d59" providerId="ADAL" clId="{39A86094-6225-4D67-A768-E1435F1CDD79}" dt="2022-07-12T16:12:37.283" v="1" actId="207"/>
          <ac:spMkLst>
            <pc:docMk/>
            <pc:sldMk cId="3947947420" sldId="259"/>
            <ac:spMk id="8" creationId="{00000000-0000-0000-0000-000000000000}"/>
          </ac:spMkLst>
        </pc:spChg>
      </pc:sldChg>
    </pc:docChg>
  </pc:docChgLst>
  <pc:docChgLst>
    <pc:chgData name="Nicola Smith" userId="S::nicola.smith@southtyneside.gov.uk::21917ef2-9166-4ed6-8bdf-c106e20611b3" providerId="AD" clId="Web-{01BCDCA4-4C30-D959-B33F-9A6CFD323B29}"/>
    <pc:docChg chg="modSld">
      <pc:chgData name="Nicola Smith" userId="S::nicola.smith@southtyneside.gov.uk::21917ef2-9166-4ed6-8bdf-c106e20611b3" providerId="AD" clId="Web-{01BCDCA4-4C30-D959-B33F-9A6CFD323B29}" dt="2022-07-12T12:08:49.376" v="434" actId="20577"/>
      <pc:docMkLst>
        <pc:docMk/>
      </pc:docMkLst>
      <pc:sldChg chg="addSp delSp modSp">
        <pc:chgData name="Nicola Smith" userId="S::nicola.smith@southtyneside.gov.uk::21917ef2-9166-4ed6-8bdf-c106e20611b3" providerId="AD" clId="Web-{01BCDCA4-4C30-D959-B33F-9A6CFD323B29}" dt="2022-07-12T12:08:49.376" v="434" actId="20577"/>
        <pc:sldMkLst>
          <pc:docMk/>
          <pc:sldMk cId="3947947420" sldId="259"/>
        </pc:sldMkLst>
        <pc:spChg chg="add del mod">
          <ac:chgData name="Nicola Smith" userId="S::nicola.smith@southtyneside.gov.uk::21917ef2-9166-4ed6-8bdf-c106e20611b3" providerId="AD" clId="Web-{01BCDCA4-4C30-D959-B33F-9A6CFD323B29}" dt="2022-07-12T11:08:28.469" v="268"/>
          <ac:spMkLst>
            <pc:docMk/>
            <pc:sldMk cId="3947947420" sldId="259"/>
            <ac:spMk id="2" creationId="{2BAC6C81-965C-E49C-3B18-5AB8338B75E3}"/>
          </ac:spMkLst>
        </pc:spChg>
        <pc:spChg chg="mod">
          <ac:chgData name="Nicola Smith" userId="S::nicola.smith@southtyneside.gov.uk::21917ef2-9166-4ed6-8bdf-c106e20611b3" providerId="AD" clId="Web-{01BCDCA4-4C30-D959-B33F-9A6CFD323B29}" dt="2022-07-12T11:07:14.155" v="252" actId="1076"/>
          <ac:spMkLst>
            <pc:docMk/>
            <pc:sldMk cId="3947947420" sldId="259"/>
            <ac:spMk id="4" creationId="{00000000-0000-0000-0000-000000000000}"/>
          </ac:spMkLst>
        </pc:spChg>
        <pc:spChg chg="mod">
          <ac:chgData name="Nicola Smith" userId="S::nicola.smith@southtyneside.gov.uk::21917ef2-9166-4ed6-8bdf-c106e20611b3" providerId="AD" clId="Web-{01BCDCA4-4C30-D959-B33F-9A6CFD323B29}" dt="2022-07-12T12:08:49.376" v="434" actId="20577"/>
          <ac:spMkLst>
            <pc:docMk/>
            <pc:sldMk cId="3947947420" sldId="259"/>
            <ac:spMk id="8" creationId="{00000000-0000-0000-0000-000000000000}"/>
          </ac:spMkLst>
        </pc:spChg>
        <pc:spChg chg="mod">
          <ac:chgData name="Nicola Smith" userId="S::nicola.smith@southtyneside.gov.uk::21917ef2-9166-4ed6-8bdf-c106e20611b3" providerId="AD" clId="Web-{01BCDCA4-4C30-D959-B33F-9A6CFD323B29}" dt="2022-07-12T11:07:14.061" v="247" actId="1076"/>
          <ac:spMkLst>
            <pc:docMk/>
            <pc:sldMk cId="3947947420" sldId="259"/>
            <ac:spMk id="9" creationId="{00000000-0000-0000-0000-000000000000}"/>
          </ac:spMkLst>
        </pc:spChg>
        <pc:picChg chg="mod">
          <ac:chgData name="Nicola Smith" userId="S::nicola.smith@southtyneside.gov.uk::21917ef2-9166-4ed6-8bdf-c106e20611b3" providerId="AD" clId="Web-{01BCDCA4-4C30-D959-B33F-9A6CFD323B29}" dt="2022-07-12T12:05:40.935" v="423" actId="1076"/>
          <ac:picMkLst>
            <pc:docMk/>
            <pc:sldMk cId="3947947420" sldId="259"/>
            <ac:picMk id="3" creationId="{6B576E74-7B52-4DDA-B249-42B1AD1BC7B0}"/>
          </ac:picMkLst>
        </pc:picChg>
        <pc:picChg chg="mod">
          <ac:chgData name="Nicola Smith" userId="S::nicola.smith@southtyneside.gov.uk::21917ef2-9166-4ed6-8bdf-c106e20611b3" providerId="AD" clId="Web-{01BCDCA4-4C30-D959-B33F-9A6CFD323B29}" dt="2022-07-12T11:07:23.952" v="256" actId="1076"/>
          <ac:picMkLst>
            <pc:docMk/>
            <pc:sldMk cId="3947947420" sldId="259"/>
            <ac:picMk id="5" creationId="{62D5FB88-A209-BE28-13C1-B65B9A17B009}"/>
          </ac:picMkLst>
        </pc:picChg>
        <pc:picChg chg="mod">
          <ac:chgData name="Nicola Smith" userId="S::nicola.smith@southtyneside.gov.uk::21917ef2-9166-4ed6-8bdf-c106e20611b3" providerId="AD" clId="Web-{01BCDCA4-4C30-D959-B33F-9A6CFD323B29}" dt="2022-07-12T11:07:27.124" v="257" actId="1076"/>
          <ac:picMkLst>
            <pc:docMk/>
            <pc:sldMk cId="3947947420" sldId="259"/>
            <ac:picMk id="7" creationId="{3E12D3F6-0603-0836-F74A-229E9272CBD4}"/>
          </ac:picMkLst>
        </pc:picChg>
        <pc:picChg chg="mod">
          <ac:chgData name="Nicola Smith" userId="S::nicola.smith@southtyneside.gov.uk::21917ef2-9166-4ed6-8bdf-c106e20611b3" providerId="AD" clId="Web-{01BCDCA4-4C30-D959-B33F-9A6CFD323B29}" dt="2022-07-12T11:07:20.795" v="255" actId="1076"/>
          <ac:picMkLst>
            <pc:docMk/>
            <pc:sldMk cId="3947947420" sldId="259"/>
            <ac:picMk id="11" creationId="{6A4F7EAB-F2C3-DDD3-7F31-0EA8BC97364A}"/>
          </ac:picMkLst>
        </pc:picChg>
      </pc:sldChg>
      <pc:sldChg chg="addSp delSp modSp">
        <pc:chgData name="Nicola Smith" userId="S::nicola.smith@southtyneside.gov.uk::21917ef2-9166-4ed6-8bdf-c106e20611b3" providerId="AD" clId="Web-{01BCDCA4-4C30-D959-B33F-9A6CFD323B29}" dt="2022-07-12T12:03:19.323" v="412" actId="1076"/>
        <pc:sldMkLst>
          <pc:docMk/>
          <pc:sldMk cId="3001038185" sldId="268"/>
        </pc:sldMkLst>
        <pc:spChg chg="add mod">
          <ac:chgData name="Nicola Smith" userId="S::nicola.smith@southtyneside.gov.uk::21917ef2-9166-4ed6-8bdf-c106e20611b3" providerId="AD" clId="Web-{01BCDCA4-4C30-D959-B33F-9A6CFD323B29}" dt="2022-07-12T12:03:19.323" v="412" actId="1076"/>
          <ac:spMkLst>
            <pc:docMk/>
            <pc:sldMk cId="3001038185" sldId="268"/>
            <ac:spMk id="2" creationId="{459D9CBE-F6ED-9472-CB8D-4D6D4E0E2EAF}"/>
          </ac:spMkLst>
        </pc:spChg>
        <pc:spChg chg="mod">
          <ac:chgData name="Nicola Smith" userId="S::nicola.smith@southtyneside.gov.uk::21917ef2-9166-4ed6-8bdf-c106e20611b3" providerId="AD" clId="Web-{01BCDCA4-4C30-D959-B33F-9A6CFD323B29}" dt="2022-07-12T12:01:54.118" v="404" actId="1076"/>
          <ac:spMkLst>
            <pc:docMk/>
            <pc:sldMk cId="3001038185" sldId="268"/>
            <ac:spMk id="4" creationId="{3EDFBE64-8692-4E03-9F50-8794DD431885}"/>
          </ac:spMkLst>
        </pc:spChg>
        <pc:spChg chg="mod">
          <ac:chgData name="Nicola Smith" userId="S::nicola.smith@southtyneside.gov.uk::21917ef2-9166-4ed6-8bdf-c106e20611b3" providerId="AD" clId="Web-{01BCDCA4-4C30-D959-B33F-9A6CFD323B29}" dt="2022-07-12T11:39:20.754" v="375" actId="1076"/>
          <ac:spMkLst>
            <pc:docMk/>
            <pc:sldMk cId="3001038185" sldId="268"/>
            <ac:spMk id="10" creationId="{E9DD9055-B84D-425E-800F-DD7677284325}"/>
          </ac:spMkLst>
        </pc:spChg>
        <pc:picChg chg="del">
          <ac:chgData name="Nicola Smith" userId="S::nicola.smith@southtyneside.gov.uk::21917ef2-9166-4ed6-8bdf-c106e20611b3" providerId="AD" clId="Web-{01BCDCA4-4C30-D959-B33F-9A6CFD323B29}" dt="2022-07-12T11:30:34.130" v="277"/>
          <ac:picMkLst>
            <pc:docMk/>
            <pc:sldMk cId="3001038185" sldId="268"/>
            <ac:picMk id="3" creationId="{9075A935-51F2-4C81-BB3C-5C0D3E9D8B12}"/>
          </ac:picMkLst>
        </pc:picChg>
        <pc:picChg chg="add mod">
          <ac:chgData name="Nicola Smith" userId="S::nicola.smith@southtyneside.gov.uk::21917ef2-9166-4ed6-8bdf-c106e20611b3" providerId="AD" clId="Web-{01BCDCA4-4C30-D959-B33F-9A6CFD323B29}" dt="2022-07-12T12:00:43.476" v="390" actId="1076"/>
          <ac:picMkLst>
            <pc:docMk/>
            <pc:sldMk cId="3001038185" sldId="268"/>
            <ac:picMk id="3" creationId="{B53603F4-3A99-9815-ECF3-90EE4A33B938}"/>
          </ac:picMkLst>
        </pc:picChg>
        <pc:picChg chg="del">
          <ac:chgData name="Nicola Smith" userId="S::nicola.smith@southtyneside.gov.uk::21917ef2-9166-4ed6-8bdf-c106e20611b3" providerId="AD" clId="Web-{01BCDCA4-4C30-D959-B33F-9A6CFD323B29}" dt="2022-07-12T11:30:41.177" v="280"/>
          <ac:picMkLst>
            <pc:docMk/>
            <pc:sldMk cId="3001038185" sldId="268"/>
            <ac:picMk id="5" creationId="{2A5C15CF-5294-463C-9A6C-33E84C93B348}"/>
          </ac:picMkLst>
        </pc:picChg>
        <pc:picChg chg="add mod">
          <ac:chgData name="Nicola Smith" userId="S::nicola.smith@southtyneside.gov.uk::21917ef2-9166-4ed6-8bdf-c106e20611b3" providerId="AD" clId="Web-{01BCDCA4-4C30-D959-B33F-9A6CFD323B29}" dt="2022-07-12T12:01:11.289" v="396" actId="1076"/>
          <ac:picMkLst>
            <pc:docMk/>
            <pc:sldMk cId="3001038185" sldId="268"/>
            <ac:picMk id="5" creationId="{5077C731-F8B8-388D-2965-83C7FF1999A9}"/>
          </ac:picMkLst>
        </pc:picChg>
        <pc:picChg chg="del">
          <ac:chgData name="Nicola Smith" userId="S::nicola.smith@southtyneside.gov.uk::21917ef2-9166-4ed6-8bdf-c106e20611b3" providerId="AD" clId="Web-{01BCDCA4-4C30-D959-B33F-9A6CFD323B29}" dt="2022-07-12T11:30:35.458" v="278"/>
          <ac:picMkLst>
            <pc:docMk/>
            <pc:sldMk cId="3001038185" sldId="268"/>
            <ac:picMk id="6" creationId="{578458C6-8B41-49AA-8D00-F821986A87FC}"/>
          </ac:picMkLst>
        </pc:picChg>
        <pc:picChg chg="add mod">
          <ac:chgData name="Nicola Smith" userId="S::nicola.smith@southtyneside.gov.uk::21917ef2-9166-4ed6-8bdf-c106e20611b3" providerId="AD" clId="Web-{01BCDCA4-4C30-D959-B33F-9A6CFD323B29}" dt="2022-07-12T12:01:23.774" v="399" actId="1076"/>
          <ac:picMkLst>
            <pc:docMk/>
            <pc:sldMk cId="3001038185" sldId="268"/>
            <ac:picMk id="6" creationId="{6436B070-687E-0CFE-D396-4291065ECDA8}"/>
          </ac:picMkLst>
        </pc:picChg>
        <pc:picChg chg="add mod">
          <ac:chgData name="Nicola Smith" userId="S::nicola.smith@southtyneside.gov.uk::21917ef2-9166-4ed6-8bdf-c106e20611b3" providerId="AD" clId="Web-{01BCDCA4-4C30-D959-B33F-9A6CFD323B29}" dt="2022-07-12T12:01:34.493" v="402" actId="1076"/>
          <ac:picMkLst>
            <pc:docMk/>
            <pc:sldMk cId="3001038185" sldId="268"/>
            <ac:picMk id="8" creationId="{DF79DD84-37E1-9299-EEC4-FA0AFD8E29A3}"/>
          </ac:picMkLst>
        </pc:picChg>
        <pc:picChg chg="add del mod">
          <ac:chgData name="Nicola Smith" userId="S::nicola.smith@southtyneside.gov.uk::21917ef2-9166-4ed6-8bdf-c106e20611b3" providerId="AD" clId="Web-{01BCDCA4-4C30-D959-B33F-9A6CFD323B29}" dt="2022-07-12T12:02:28.587" v="409"/>
          <ac:picMkLst>
            <pc:docMk/>
            <pc:sldMk cId="3001038185" sldId="268"/>
            <ac:picMk id="11" creationId="{FB373113-6661-CFBA-634C-CA462BFB1CA1}"/>
          </ac:picMkLst>
        </pc:picChg>
      </pc:sldChg>
    </pc:docChg>
  </pc:docChgLst>
  <pc:docChgLst>
    <pc:chgData name="Nicola Smith" userId="S::nicola.smith@southtyneside.gov.uk::21917ef2-9166-4ed6-8bdf-c106e20611b3" providerId="AD" clId="Web-{0F21FB43-52B8-8F54-9CAA-944DB79F3B82}"/>
    <pc:docChg chg="modSld">
      <pc:chgData name="Nicola Smith" userId="S::nicola.smith@southtyneside.gov.uk::21917ef2-9166-4ed6-8bdf-c106e20611b3" providerId="AD" clId="Web-{0F21FB43-52B8-8F54-9CAA-944DB79F3B82}" dt="2022-07-13T07:48:35.640" v="1" actId="20577"/>
      <pc:docMkLst>
        <pc:docMk/>
      </pc:docMkLst>
      <pc:sldChg chg="modSp">
        <pc:chgData name="Nicola Smith" userId="S::nicola.smith@southtyneside.gov.uk::21917ef2-9166-4ed6-8bdf-c106e20611b3" providerId="AD" clId="Web-{0F21FB43-52B8-8F54-9CAA-944DB79F3B82}" dt="2022-07-13T07:48:35.640" v="1" actId="20577"/>
        <pc:sldMkLst>
          <pc:docMk/>
          <pc:sldMk cId="3585966754" sldId="265"/>
        </pc:sldMkLst>
        <pc:spChg chg="mod">
          <ac:chgData name="Nicola Smith" userId="S::nicola.smith@southtyneside.gov.uk::21917ef2-9166-4ed6-8bdf-c106e20611b3" providerId="AD" clId="Web-{0F21FB43-52B8-8F54-9CAA-944DB79F3B82}" dt="2022-07-13T07:48:35.640" v="1" actId="20577"/>
          <ac:spMkLst>
            <pc:docMk/>
            <pc:sldMk cId="3585966754" sldId="265"/>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C1E65-FE35-4E58-98CF-CDB11848201B}" type="datetimeFigureOut">
              <a:rPr lang="en-GB" smtClean="0"/>
              <a:t>13/07/2022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3C852-3A95-467D-9FCE-06E3CBEBB11E}" type="slidenum">
              <a:rPr lang="en-GB" smtClean="0"/>
              <a:t>‹#›</a:t>
            </a:fld>
            <a:endParaRPr lang="en-GB"/>
          </a:p>
        </p:txBody>
      </p:sp>
    </p:spTree>
    <p:extLst>
      <p:ext uri="{BB962C8B-B14F-4D97-AF65-F5344CB8AC3E}">
        <p14:creationId xmlns:p14="http://schemas.microsoft.com/office/powerpoint/2010/main" val="4054983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Welcome to South Tyneside Works.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South Tyneside Works is a department of South Tyneside Council that delivers government funded post 16 education and training</a:t>
            </a:r>
            <a:r>
              <a:rPr lang="en-US" sz="1200" dirty="0"/>
              <a:t>. It is funded by the Education &amp; Skills Funding Agency and directly delivers training and commissions to a number of different training providers for the delivery of a wide range of learning including:</a:t>
            </a:r>
          </a:p>
          <a:p>
            <a:endParaRPr lang="en-US" sz="1200" dirty="0"/>
          </a:p>
          <a:p>
            <a:pPr marL="342900" indent="-342900">
              <a:buFont typeface="Arial" panose="020B0604020202020204" pitchFamily="34" charset="0"/>
              <a:buChar char="•"/>
            </a:pPr>
            <a:r>
              <a:rPr lang="en-US" sz="1200" dirty="0"/>
              <a:t>Non-accredited learning, introductory and short courses</a:t>
            </a:r>
          </a:p>
          <a:p>
            <a:pPr marL="342900" indent="-342900">
              <a:buFont typeface="Arial" panose="020B0604020202020204" pitchFamily="34" charset="0"/>
              <a:buChar char="•"/>
            </a:pPr>
            <a:r>
              <a:rPr lang="en-US" sz="1200" dirty="0"/>
              <a:t>Entry Level - Level 3 accredited </a:t>
            </a:r>
            <a:r>
              <a:rPr lang="en-US" sz="1200" dirty="0" err="1"/>
              <a:t>programmes</a:t>
            </a:r>
            <a:endParaRPr lang="en-US" sz="1200" dirty="0"/>
          </a:p>
          <a:p>
            <a:pPr marL="342900" indent="-342900">
              <a:buFont typeface="Arial" panose="020B0604020202020204" pitchFamily="34" charset="0"/>
              <a:buChar char="•"/>
            </a:pPr>
            <a:r>
              <a:rPr lang="en-GB" sz="1200" dirty="0"/>
              <a:t>Study Programmes and Traineeships</a:t>
            </a:r>
            <a:endParaRPr lang="en-US" sz="1200"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more information on the courses we fund </a:t>
            </a:r>
            <a:r>
              <a:rPr lang="en-US" sz="1200" kern="1200" dirty="0">
                <a:solidFill>
                  <a:schemeClr val="tx1"/>
                </a:solidFill>
                <a:effectLst/>
                <a:latin typeface="+mn-lt"/>
                <a:ea typeface="+mn-ea"/>
                <a:cs typeface="+mn-cs"/>
              </a:rPr>
              <a:t>visit our website: </a:t>
            </a:r>
            <a:r>
              <a:rPr lang="en-GB" sz="1200" b="1" kern="1200" dirty="0">
                <a:solidFill>
                  <a:schemeClr val="tx1"/>
                </a:solidFill>
                <a:effectLst/>
                <a:highlight>
                  <a:srgbClr val="FFFF00"/>
                </a:highlight>
                <a:latin typeface="+mn-lt"/>
                <a:ea typeface="+mn-ea"/>
                <a:cs typeface="+mn-cs"/>
              </a:rPr>
              <a:t>Need new link here</a:t>
            </a:r>
            <a:endParaRPr lang="en-GB" sz="1200" kern="1200" dirty="0">
              <a:solidFill>
                <a:schemeClr val="tx1"/>
              </a:solidFill>
              <a:effectLst/>
              <a:highlight>
                <a:srgbClr val="FFFF00"/>
              </a:highligh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303C852-3A95-467D-9FCE-06E3CBEBB11E}" type="slidenum">
              <a:rPr lang="en-GB" smtClean="0"/>
              <a:t>2</a:t>
            </a:fld>
            <a:endParaRPr lang="en-GB"/>
          </a:p>
        </p:txBody>
      </p:sp>
    </p:spTree>
    <p:extLst>
      <p:ext uri="{BB962C8B-B14F-4D97-AF65-F5344CB8AC3E}">
        <p14:creationId xmlns:p14="http://schemas.microsoft.com/office/powerpoint/2010/main" val="1023970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induction is a mandatory element of the course and takes approximately 20 minutes. During this induction you should refer to your learner handbook as we cover the following information:</a:t>
            </a:r>
          </a:p>
          <a:p>
            <a:pPr lvl="0"/>
            <a:r>
              <a:rPr lang="en-GB" sz="1200" kern="1200" dirty="0">
                <a:solidFill>
                  <a:schemeClr val="tx1"/>
                </a:solidFill>
                <a:effectLst/>
                <a:latin typeface="+mn-lt"/>
                <a:ea typeface="+mn-ea"/>
                <a:cs typeface="+mn-cs"/>
              </a:rPr>
              <a:t>Attendance- You will gain the most from your course if you attend when expected. For most qualifications, there is a minimum attendance expectation in order to achieve the qualification. We understand that sometimes absence is unavoidable, but it is important to communicate this with your tutor or training provider. They may be able to offer advice or support if needed.  If you do not attend three session in a row and your tutor cannot get in contact with you, you may be withdrawn from your course so please stay in touch.  </a:t>
            </a:r>
          </a:p>
          <a:p>
            <a:pPr lvl="0"/>
            <a:r>
              <a:rPr lang="en-GB" sz="1200" kern="1200" dirty="0">
                <a:solidFill>
                  <a:schemeClr val="tx1"/>
                </a:solidFill>
                <a:effectLst/>
                <a:latin typeface="+mn-lt"/>
                <a:ea typeface="+mn-ea"/>
                <a:cs typeface="+mn-cs"/>
              </a:rPr>
              <a:t>Behaviour and Misconduct- Behaviour that is considered as misconduct may result in disciplinary action. For example: Not following Health and Safety regulations, behaviour that disrupts teaching and learning, behaviour or language which is racially, sexually or generally offensive and or discriminatory to others, causing damage to equipment, buildings or resources, violence or threats of violence, interfering with software or misusing technology including inappropriate use of social media. Repeated misconduct or a serious violation may result in your being asked to leave the course. </a:t>
            </a:r>
          </a:p>
          <a:p>
            <a:pPr lvl="0"/>
            <a:r>
              <a:rPr lang="en-US" sz="1200" kern="1200" dirty="0">
                <a:solidFill>
                  <a:schemeClr val="tx1"/>
                </a:solidFill>
                <a:effectLst/>
                <a:latin typeface="+mn-lt"/>
                <a:ea typeface="+mn-ea"/>
                <a:cs typeface="+mn-cs"/>
              </a:rPr>
              <a:t>Supporting You as a Learner South Tyneside Works are committed to making learning accessible to everyone. Learner support may be available to help you achieve and complete your course to the best of your ability. If you meet the eligibility criteria you could access support workers in the classroom, books or specialist equipment.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Additional Learner Support If you do think we could help you with something, please speak to your tutor. </a:t>
            </a:r>
          </a:p>
          <a:p>
            <a:pPr lvl="0"/>
            <a:r>
              <a:rPr lang="en-GB" sz="1200" kern="1200" dirty="0">
                <a:solidFill>
                  <a:schemeClr val="tx1"/>
                </a:solidFill>
                <a:effectLst/>
                <a:latin typeface="+mn-lt"/>
                <a:ea typeface="+mn-ea"/>
                <a:cs typeface="+mn-cs"/>
              </a:rPr>
              <a:t>Maths and English are essential to everyday life and employment. Your tutor will help you develop these during your course and improve your maths and English skills. They will do this alongside the learning goals of your course. Maths and English skills help improve your chances when looking or progressing into work, access further training and managing your own finances. Please speak to your tutor or visit our website if you are interested in improving your maths and English skills. </a:t>
            </a:r>
          </a:p>
          <a:p>
            <a:pPr lvl="0"/>
            <a:r>
              <a:rPr lang="en-GB" sz="1200" kern="1200" dirty="0">
                <a:solidFill>
                  <a:schemeClr val="tx1"/>
                </a:solidFill>
                <a:effectLst/>
                <a:latin typeface="+mn-lt"/>
                <a:ea typeface="+mn-ea"/>
                <a:cs typeface="+mn-cs"/>
              </a:rPr>
              <a:t>Equality and Diversity Skills South Tyneside are committed to equal opportunities for all, and everyone has the right to access education and work in environments free of discrimination no matter what age, race, disability, religion or sexual orientation. Diversity is valued and we aim to promote equal opportunities. There is a zero tolerance of all forms of discrimination, bullying and harassment. </a:t>
            </a:r>
          </a:p>
          <a:p>
            <a:pPr lvl="0"/>
            <a:r>
              <a:rPr lang="en-US" sz="1200" kern="1200" dirty="0">
                <a:solidFill>
                  <a:schemeClr val="tx1"/>
                </a:solidFill>
                <a:effectLst/>
                <a:latin typeface="+mn-lt"/>
                <a:ea typeface="+mn-ea"/>
                <a:cs typeface="+mn-cs"/>
              </a:rPr>
              <a:t>Your Safety and Welfare- We will ensure a safe and healthy environment for all our learners and staff. You as learners also have a duty of care to take reasonability for your health and safety, taking into consideration the safety of others also. If you do have any existing health condition, please make sure you have informed your tutor of this.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First Aid and Emergencies Your tutor in your training provider will show you where the first aid box is situated, explain their fire safety procedures and drills, notify you of risk assessments untaken and how you should report an accident.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 of the Internet and Social Media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 Safety </a:t>
            </a:r>
          </a:p>
          <a:p>
            <a:pPr lvl="0"/>
            <a:r>
              <a:rPr lang="en-US" sz="1200" kern="1200" dirty="0">
                <a:solidFill>
                  <a:schemeClr val="tx1"/>
                </a:solidFill>
                <a:effectLst/>
                <a:latin typeface="+mn-lt"/>
                <a:ea typeface="+mn-ea"/>
                <a:cs typeface="+mn-cs"/>
              </a:rPr>
              <a:t>Mental and Physical Health We want to ensure learners understand how to look after their mental and physical health by being active, sleeping well, eating healthy, staying safe and keep learning. We are here if you need us to listen and we will talk to anyone who wants or needs support. You can also call our freephone number, email or contact other organizations that our listed in your learner handbook.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Safeguarding </a:t>
            </a:r>
          </a:p>
          <a:p>
            <a:pPr lvl="0"/>
            <a:r>
              <a:rPr lang="en-GB" sz="1200" kern="1200" dirty="0">
                <a:solidFill>
                  <a:schemeClr val="tx1"/>
                </a:solidFill>
                <a:effectLst/>
                <a:latin typeface="+mn-lt"/>
                <a:ea typeface="+mn-ea"/>
                <a:cs typeface="+mn-cs"/>
              </a:rPr>
              <a:t>Prevent </a:t>
            </a:r>
          </a:p>
          <a:p>
            <a:pPr lvl="0"/>
            <a:r>
              <a:rPr lang="en-GB" sz="1200" kern="1200" dirty="0">
                <a:solidFill>
                  <a:schemeClr val="tx1"/>
                </a:solidFill>
                <a:effectLst/>
                <a:latin typeface="+mn-lt"/>
                <a:ea typeface="+mn-ea"/>
                <a:cs typeface="+mn-cs"/>
              </a:rPr>
              <a:t>British Values </a:t>
            </a:r>
          </a:p>
        </p:txBody>
      </p:sp>
      <p:sp>
        <p:nvSpPr>
          <p:cNvPr id="4" name="Slide Number Placeholder 3"/>
          <p:cNvSpPr>
            <a:spLocks noGrp="1"/>
          </p:cNvSpPr>
          <p:nvPr>
            <p:ph type="sldNum" sz="quarter" idx="5"/>
          </p:nvPr>
        </p:nvSpPr>
        <p:spPr/>
        <p:txBody>
          <a:bodyPr/>
          <a:lstStyle/>
          <a:p>
            <a:fld id="{F303C852-3A95-467D-9FCE-06E3CBEBB11E}" type="slidenum">
              <a:rPr lang="en-GB" smtClean="0"/>
              <a:t>3</a:t>
            </a:fld>
            <a:endParaRPr lang="en-GB"/>
          </a:p>
        </p:txBody>
      </p:sp>
    </p:spTree>
    <p:extLst>
      <p:ext uri="{BB962C8B-B14F-4D97-AF65-F5344CB8AC3E}">
        <p14:creationId xmlns:p14="http://schemas.microsoft.com/office/powerpoint/2010/main" val="301844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have a right to feel safe when you learn. We are committed to providing a safe and secure environment when learning. READ SLIDE INFO. If you experience or witness anything that makes you feel uncomfortable, uneasy, threatened, intimidated, bullied or unhappy then please speak to your tutor or the additional contacts in your learner handbook. All information we receive will be treated with respect and confidence. If your tutor feels what you have reported puts you or other at harm or risk, they legally have a duty of care to report this. </a:t>
            </a:r>
          </a:p>
          <a:p>
            <a:endParaRPr lang="en-GB" dirty="0"/>
          </a:p>
          <a:p>
            <a:r>
              <a:rPr lang="en-GB" dirty="0"/>
              <a:t>READ SLIDE INFO- We want all learners to feel able to discuss/report their concerns. </a:t>
            </a:r>
          </a:p>
          <a:p>
            <a:endParaRPr lang="en-GB" dirty="0"/>
          </a:p>
          <a:p>
            <a:r>
              <a:rPr lang="en-GB" dirty="0"/>
              <a:t>READ SLIDE INFO </a:t>
            </a:r>
          </a:p>
        </p:txBody>
      </p:sp>
      <p:sp>
        <p:nvSpPr>
          <p:cNvPr id="4" name="Slide Number Placeholder 3"/>
          <p:cNvSpPr>
            <a:spLocks noGrp="1"/>
          </p:cNvSpPr>
          <p:nvPr>
            <p:ph type="sldNum" sz="quarter" idx="5"/>
          </p:nvPr>
        </p:nvSpPr>
        <p:spPr/>
        <p:txBody>
          <a:bodyPr/>
          <a:lstStyle/>
          <a:p>
            <a:fld id="{F303C852-3A95-467D-9FCE-06E3CBEBB11E}" type="slidenum">
              <a:rPr lang="en-GB" smtClean="0"/>
              <a:t>4</a:t>
            </a:fld>
            <a:endParaRPr lang="en-GB"/>
          </a:p>
        </p:txBody>
      </p:sp>
    </p:spTree>
    <p:extLst>
      <p:ext uri="{BB962C8B-B14F-4D97-AF65-F5344CB8AC3E}">
        <p14:creationId xmlns:p14="http://schemas.microsoft.com/office/powerpoint/2010/main" val="139914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concerned about anything you have seen online or messages you have received; please speak to your tutor. </a:t>
            </a:r>
          </a:p>
        </p:txBody>
      </p:sp>
      <p:sp>
        <p:nvSpPr>
          <p:cNvPr id="4" name="Slide Number Placeholder 3"/>
          <p:cNvSpPr>
            <a:spLocks noGrp="1"/>
          </p:cNvSpPr>
          <p:nvPr>
            <p:ph type="sldNum" sz="quarter" idx="5"/>
          </p:nvPr>
        </p:nvSpPr>
        <p:spPr/>
        <p:txBody>
          <a:bodyPr/>
          <a:lstStyle/>
          <a:p>
            <a:fld id="{F303C852-3A95-467D-9FCE-06E3CBEBB11E}" type="slidenum">
              <a:rPr lang="en-GB" smtClean="0"/>
              <a:t>5</a:t>
            </a:fld>
            <a:endParaRPr lang="en-GB"/>
          </a:p>
        </p:txBody>
      </p:sp>
    </p:spTree>
    <p:extLst>
      <p:ext uri="{BB962C8B-B14F-4D97-AF65-F5344CB8AC3E}">
        <p14:creationId xmlns:p14="http://schemas.microsoft.com/office/powerpoint/2010/main" val="3416624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South Tyneside Works offer a wide range of programmes to support you to reach your full potential. Once you have completed your current course your tutor will support you to plan your next steps and discuss the options available to help you to reach your goal. If you would like further information about what your next steps would be you can contact us or your training provider. You’ll find our details in your learner handbook. </a:t>
            </a:r>
          </a:p>
          <a:p>
            <a:endParaRPr lang="en-GB" dirty="0"/>
          </a:p>
        </p:txBody>
      </p:sp>
      <p:sp>
        <p:nvSpPr>
          <p:cNvPr id="4" name="Slide Number Placeholder 3"/>
          <p:cNvSpPr>
            <a:spLocks noGrp="1"/>
          </p:cNvSpPr>
          <p:nvPr>
            <p:ph type="sldNum" sz="quarter" idx="5"/>
          </p:nvPr>
        </p:nvSpPr>
        <p:spPr/>
        <p:txBody>
          <a:bodyPr/>
          <a:lstStyle/>
          <a:p>
            <a:fld id="{F303C852-3A95-467D-9FCE-06E3CBEBB11E}" type="slidenum">
              <a:rPr lang="en-GB" smtClean="0"/>
              <a:t>6</a:t>
            </a:fld>
            <a:endParaRPr lang="en-GB"/>
          </a:p>
        </p:txBody>
      </p:sp>
    </p:spTree>
    <p:extLst>
      <p:ext uri="{BB962C8B-B14F-4D97-AF65-F5344CB8AC3E}">
        <p14:creationId xmlns:p14="http://schemas.microsoft.com/office/powerpoint/2010/main" val="2698596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access additional help and support from South Tyneside works  through our </a:t>
            </a:r>
            <a:r>
              <a:rPr lang="en-GB" dirty="0" err="1"/>
              <a:t>facebook</a:t>
            </a:r>
            <a:r>
              <a:rPr lang="en-GB" dirty="0"/>
              <a:t>, , Twitter and Instagram pages </a:t>
            </a:r>
            <a:r>
              <a:rPr lang="en-GB" sz="1200" b="0" dirty="0"/>
              <a:t>where we share information on careers, details of free courses and current vacancies in the borough. </a:t>
            </a:r>
          </a:p>
          <a:p>
            <a:endParaRPr lang="en-GB" dirty="0"/>
          </a:p>
        </p:txBody>
      </p:sp>
      <p:sp>
        <p:nvSpPr>
          <p:cNvPr id="4" name="Slide Number Placeholder 3"/>
          <p:cNvSpPr>
            <a:spLocks noGrp="1"/>
          </p:cNvSpPr>
          <p:nvPr>
            <p:ph type="sldNum" sz="quarter" idx="5"/>
          </p:nvPr>
        </p:nvSpPr>
        <p:spPr/>
        <p:txBody>
          <a:bodyPr/>
          <a:lstStyle/>
          <a:p>
            <a:fld id="{F303C852-3A95-467D-9FCE-06E3CBEBB11E}" type="slidenum">
              <a:rPr lang="en-GB" smtClean="0"/>
              <a:t>7</a:t>
            </a:fld>
            <a:endParaRPr lang="en-GB"/>
          </a:p>
        </p:txBody>
      </p:sp>
    </p:spTree>
    <p:extLst>
      <p:ext uri="{BB962C8B-B14F-4D97-AF65-F5344CB8AC3E}">
        <p14:creationId xmlns:p14="http://schemas.microsoft.com/office/powerpoint/2010/main" val="125866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You can also access our free interactive online Career Coach tool to carry out an assessment of your skills, browse career options linked to those skills and investigate courses to help you to develop those skills further; there is even a CV builder you can use to help you to create or improve your CV. You can access Career Coach at </a:t>
            </a:r>
            <a:r>
              <a:rPr lang="en-GB" sz="1200" b="1" dirty="0">
                <a:latin typeface="+mn-lt"/>
              </a:rPr>
              <a:t>new link needed here</a:t>
            </a:r>
            <a:endParaRPr lang="en-GB" dirty="0"/>
          </a:p>
        </p:txBody>
      </p:sp>
      <p:sp>
        <p:nvSpPr>
          <p:cNvPr id="4" name="Slide Number Placeholder 3"/>
          <p:cNvSpPr>
            <a:spLocks noGrp="1"/>
          </p:cNvSpPr>
          <p:nvPr>
            <p:ph type="sldNum" sz="quarter" idx="5"/>
          </p:nvPr>
        </p:nvSpPr>
        <p:spPr/>
        <p:txBody>
          <a:bodyPr/>
          <a:lstStyle/>
          <a:p>
            <a:fld id="{F303C852-3A95-467D-9FCE-06E3CBEBB11E}" type="slidenum">
              <a:rPr lang="en-GB" smtClean="0"/>
              <a:t>9</a:t>
            </a:fld>
            <a:endParaRPr lang="en-GB"/>
          </a:p>
        </p:txBody>
      </p:sp>
    </p:spTree>
    <p:extLst>
      <p:ext uri="{BB962C8B-B14F-4D97-AF65-F5344CB8AC3E}">
        <p14:creationId xmlns:p14="http://schemas.microsoft.com/office/powerpoint/2010/main" val="2829898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South Tyneside Works will contact you to find out where you progress to after your course and will use a variety of different methods such as text, phone call or email to collect the information. We encourage you to give open and honest feedback about your experiences. </a:t>
            </a:r>
          </a:p>
        </p:txBody>
      </p:sp>
      <p:sp>
        <p:nvSpPr>
          <p:cNvPr id="4" name="Slide Number Placeholder 3"/>
          <p:cNvSpPr>
            <a:spLocks noGrp="1"/>
          </p:cNvSpPr>
          <p:nvPr>
            <p:ph type="sldNum" sz="quarter" idx="5"/>
          </p:nvPr>
        </p:nvSpPr>
        <p:spPr/>
        <p:txBody>
          <a:bodyPr/>
          <a:lstStyle/>
          <a:p>
            <a:fld id="{F303C852-3A95-467D-9FCE-06E3CBEBB11E}" type="slidenum">
              <a:rPr lang="en-GB" smtClean="0"/>
              <a:t>11</a:t>
            </a:fld>
            <a:endParaRPr lang="en-GB"/>
          </a:p>
        </p:txBody>
      </p:sp>
    </p:spTree>
    <p:extLst>
      <p:ext uri="{BB962C8B-B14F-4D97-AF65-F5344CB8AC3E}">
        <p14:creationId xmlns:p14="http://schemas.microsoft.com/office/powerpoint/2010/main" val="3811724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03C852-3A95-467D-9FCE-06E3CBEBB11E}" type="slidenum">
              <a:rPr lang="en-GB" smtClean="0"/>
              <a:t>12</a:t>
            </a:fld>
            <a:endParaRPr lang="en-GB"/>
          </a:p>
        </p:txBody>
      </p:sp>
    </p:spTree>
    <p:extLst>
      <p:ext uri="{BB962C8B-B14F-4D97-AF65-F5344CB8AC3E}">
        <p14:creationId xmlns:p14="http://schemas.microsoft.com/office/powerpoint/2010/main" val="3926478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7305-07F4-6F41-8773-02BD9516A863}"/>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67B52C2C-1904-8E4B-99A1-B31B48AE3A9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72672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F0D10-E013-BC49-BCEE-8E4D1148F979}"/>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CA790E-1959-5444-8D7C-0B7C4880A02F}"/>
              </a:ext>
            </a:extLst>
          </p:cNvPr>
          <p:cNvSpPr>
            <a:spLocks noGrp="1"/>
          </p:cNvSpPr>
          <p:nvPr>
            <p:ph type="body" orient="vert" idx="1"/>
          </p:nvPr>
        </p:nvSpPr>
        <p:spPr>
          <a:xfrm>
            <a:off x="628650" y="1825625"/>
            <a:ext cx="78867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6136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5C1D2-742E-794E-99A9-29A79CC68A6E}"/>
              </a:ext>
            </a:extLst>
          </p:cNvPr>
          <p:cNvSpPr>
            <a:spLocks noGrp="1"/>
          </p:cNvSpPr>
          <p:nvPr>
            <p:ph type="title" orient="vert"/>
          </p:nvPr>
        </p:nvSpPr>
        <p:spPr>
          <a:xfrm>
            <a:off x="6543675" y="365125"/>
            <a:ext cx="1971675"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8D4D1B0-1118-7643-8720-41ADEAC141D1}"/>
              </a:ext>
            </a:extLst>
          </p:cNvPr>
          <p:cNvSpPr>
            <a:spLocks noGrp="1"/>
          </p:cNvSpPr>
          <p:nvPr>
            <p:ph type="body" orient="vert" idx="1"/>
          </p:nvPr>
        </p:nvSpPr>
        <p:spPr>
          <a:xfrm>
            <a:off x="628650" y="365125"/>
            <a:ext cx="5800725"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18396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6BE67-8768-2056-D72F-EE2D6EEA930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165550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0E07-7079-DCC0-16FE-B49143F268C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D5B3BCE-D089-9140-FE97-6E92487D773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AA54CE-020E-EF54-CF9A-7A92C09A79B1}"/>
              </a:ext>
            </a:extLst>
          </p:cNvPr>
          <p:cNvSpPr>
            <a:spLocks noGrp="1"/>
          </p:cNvSpPr>
          <p:nvPr>
            <p:ph type="dt" sz="half" idx="10"/>
          </p:nvPr>
        </p:nvSpPr>
        <p:spPr/>
        <p:txBody>
          <a:bodyPr/>
          <a:lstStyle/>
          <a:p>
            <a:fld id="{73610B83-3F63-4895-859D-889923FEF061}" type="datetimeFigureOut">
              <a:rPr lang="en-GB" smtClean="0"/>
              <a:t>13/07/2022</a:t>
            </a:fld>
            <a:endParaRPr lang="en-GB"/>
          </a:p>
        </p:txBody>
      </p:sp>
      <p:sp>
        <p:nvSpPr>
          <p:cNvPr id="5" name="Footer Placeholder 4">
            <a:extLst>
              <a:ext uri="{FF2B5EF4-FFF2-40B4-BE49-F238E27FC236}">
                <a16:creationId xmlns:a16="http://schemas.microsoft.com/office/drawing/2014/main" id="{F164A743-B513-177D-E394-0DB95B8D3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C71A02-E403-951C-2F8F-5F83C6E63CC7}"/>
              </a:ext>
            </a:extLst>
          </p:cNvPr>
          <p:cNvSpPr>
            <a:spLocks noGrp="1"/>
          </p:cNvSpPr>
          <p:nvPr>
            <p:ph type="sldNum" sz="quarter" idx="12"/>
          </p:nvPr>
        </p:nvSpPr>
        <p:spPr/>
        <p:txBody>
          <a:bodyPr/>
          <a:lstStyle/>
          <a:p>
            <a:fld id="{99020E9A-C42C-4874-9F1B-2EC19FBC2392}" type="slidenum">
              <a:rPr lang="en-GB" smtClean="0"/>
              <a:t>‹#›</a:t>
            </a:fld>
            <a:endParaRPr lang="en-GB"/>
          </a:p>
        </p:txBody>
      </p:sp>
    </p:spTree>
    <p:extLst>
      <p:ext uri="{BB962C8B-B14F-4D97-AF65-F5344CB8AC3E}">
        <p14:creationId xmlns:p14="http://schemas.microsoft.com/office/powerpoint/2010/main" val="4078024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3056-D0C5-7230-DA58-56C2BD4057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B52CA8-1616-4CF6-5026-C681EA145E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D17105-3DEE-777A-D8DE-366775DADAEE}"/>
              </a:ext>
            </a:extLst>
          </p:cNvPr>
          <p:cNvSpPr>
            <a:spLocks noGrp="1"/>
          </p:cNvSpPr>
          <p:nvPr>
            <p:ph type="dt" sz="half" idx="10"/>
          </p:nvPr>
        </p:nvSpPr>
        <p:spPr/>
        <p:txBody>
          <a:bodyPr/>
          <a:lstStyle/>
          <a:p>
            <a:fld id="{73610B83-3F63-4895-859D-889923FEF061}" type="datetimeFigureOut">
              <a:rPr lang="en-GB" smtClean="0"/>
              <a:t>13/07/2022</a:t>
            </a:fld>
            <a:endParaRPr lang="en-GB"/>
          </a:p>
        </p:txBody>
      </p:sp>
      <p:sp>
        <p:nvSpPr>
          <p:cNvPr id="5" name="Footer Placeholder 4">
            <a:extLst>
              <a:ext uri="{FF2B5EF4-FFF2-40B4-BE49-F238E27FC236}">
                <a16:creationId xmlns:a16="http://schemas.microsoft.com/office/drawing/2014/main" id="{5BC225E9-C07A-34CF-BAA9-D6E541A35F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437901-4F52-14D0-9217-EA2539606DCF}"/>
              </a:ext>
            </a:extLst>
          </p:cNvPr>
          <p:cNvSpPr>
            <a:spLocks noGrp="1"/>
          </p:cNvSpPr>
          <p:nvPr>
            <p:ph type="sldNum" sz="quarter" idx="12"/>
          </p:nvPr>
        </p:nvSpPr>
        <p:spPr/>
        <p:txBody>
          <a:bodyPr/>
          <a:lstStyle/>
          <a:p>
            <a:fld id="{99020E9A-C42C-4874-9F1B-2EC19FBC2392}" type="slidenum">
              <a:rPr lang="en-GB" smtClean="0"/>
              <a:t>‹#›</a:t>
            </a:fld>
            <a:endParaRPr lang="en-GB"/>
          </a:p>
        </p:txBody>
      </p:sp>
    </p:spTree>
    <p:extLst>
      <p:ext uri="{BB962C8B-B14F-4D97-AF65-F5344CB8AC3E}">
        <p14:creationId xmlns:p14="http://schemas.microsoft.com/office/powerpoint/2010/main" val="3783449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B923D-6C99-2CDB-A035-431AFD4BF06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1719FE5-A1E6-090C-A8FB-49CC8EB7909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6DB159-0F14-0380-257C-36B95386E37E}"/>
              </a:ext>
            </a:extLst>
          </p:cNvPr>
          <p:cNvSpPr>
            <a:spLocks noGrp="1"/>
          </p:cNvSpPr>
          <p:nvPr>
            <p:ph type="dt" sz="half" idx="10"/>
          </p:nvPr>
        </p:nvSpPr>
        <p:spPr/>
        <p:txBody>
          <a:bodyPr/>
          <a:lstStyle/>
          <a:p>
            <a:fld id="{73610B83-3F63-4895-859D-889923FEF061}" type="datetimeFigureOut">
              <a:rPr lang="en-GB" smtClean="0"/>
              <a:t>13/07/2022</a:t>
            </a:fld>
            <a:endParaRPr lang="en-GB"/>
          </a:p>
        </p:txBody>
      </p:sp>
      <p:sp>
        <p:nvSpPr>
          <p:cNvPr id="5" name="Footer Placeholder 4">
            <a:extLst>
              <a:ext uri="{FF2B5EF4-FFF2-40B4-BE49-F238E27FC236}">
                <a16:creationId xmlns:a16="http://schemas.microsoft.com/office/drawing/2014/main" id="{355C664F-18BE-7B57-24AF-55E4EE19C3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1EB701-454B-F313-26AA-3E0C78D4CCD8}"/>
              </a:ext>
            </a:extLst>
          </p:cNvPr>
          <p:cNvSpPr>
            <a:spLocks noGrp="1"/>
          </p:cNvSpPr>
          <p:nvPr>
            <p:ph type="sldNum" sz="quarter" idx="12"/>
          </p:nvPr>
        </p:nvSpPr>
        <p:spPr/>
        <p:txBody>
          <a:bodyPr/>
          <a:lstStyle/>
          <a:p>
            <a:fld id="{99020E9A-C42C-4874-9F1B-2EC19FBC2392}" type="slidenum">
              <a:rPr lang="en-GB" smtClean="0"/>
              <a:t>‹#›</a:t>
            </a:fld>
            <a:endParaRPr lang="en-GB"/>
          </a:p>
        </p:txBody>
      </p:sp>
    </p:spTree>
    <p:extLst>
      <p:ext uri="{BB962C8B-B14F-4D97-AF65-F5344CB8AC3E}">
        <p14:creationId xmlns:p14="http://schemas.microsoft.com/office/powerpoint/2010/main" val="1971223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86150-202F-87D7-5ADE-B8F883A074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E343B8-86C5-773F-07CC-CAC136B6E16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4F65344-A24C-7364-D3FA-0214B8A91B89}"/>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937D49-4D8D-5734-4369-DC7C50568A6F}"/>
              </a:ext>
            </a:extLst>
          </p:cNvPr>
          <p:cNvSpPr>
            <a:spLocks noGrp="1"/>
          </p:cNvSpPr>
          <p:nvPr>
            <p:ph type="dt" sz="half" idx="10"/>
          </p:nvPr>
        </p:nvSpPr>
        <p:spPr/>
        <p:txBody>
          <a:bodyPr/>
          <a:lstStyle/>
          <a:p>
            <a:fld id="{73610B83-3F63-4895-859D-889923FEF061}" type="datetimeFigureOut">
              <a:rPr lang="en-GB" smtClean="0"/>
              <a:t>13/07/2022</a:t>
            </a:fld>
            <a:endParaRPr lang="en-GB"/>
          </a:p>
        </p:txBody>
      </p:sp>
      <p:sp>
        <p:nvSpPr>
          <p:cNvPr id="6" name="Footer Placeholder 5">
            <a:extLst>
              <a:ext uri="{FF2B5EF4-FFF2-40B4-BE49-F238E27FC236}">
                <a16:creationId xmlns:a16="http://schemas.microsoft.com/office/drawing/2014/main" id="{2EE08B89-66E6-34F5-19B0-736FDB5FF4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5E9891-EE78-7F37-7F1F-F21BE5BDF683}"/>
              </a:ext>
            </a:extLst>
          </p:cNvPr>
          <p:cNvSpPr>
            <a:spLocks noGrp="1"/>
          </p:cNvSpPr>
          <p:nvPr>
            <p:ph type="sldNum" sz="quarter" idx="12"/>
          </p:nvPr>
        </p:nvSpPr>
        <p:spPr/>
        <p:txBody>
          <a:bodyPr/>
          <a:lstStyle/>
          <a:p>
            <a:fld id="{99020E9A-C42C-4874-9F1B-2EC19FBC2392}" type="slidenum">
              <a:rPr lang="en-GB" smtClean="0"/>
              <a:t>‹#›</a:t>
            </a:fld>
            <a:endParaRPr lang="en-GB"/>
          </a:p>
        </p:txBody>
      </p:sp>
    </p:spTree>
    <p:extLst>
      <p:ext uri="{BB962C8B-B14F-4D97-AF65-F5344CB8AC3E}">
        <p14:creationId xmlns:p14="http://schemas.microsoft.com/office/powerpoint/2010/main" val="1377765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685C6-4A99-E19A-70BF-9C358F80E56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DEFDEB-FB25-4271-DE53-D87D9323561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681B18-F29E-D5BD-2E37-25912FBF383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EEA49E9-6040-8CAA-A6EC-9C909720A12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91F4D-756A-EB6B-9FAA-D328A1F1033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AF070E2-D6D6-6D0E-A51B-7F72A6CA8D7C}"/>
              </a:ext>
            </a:extLst>
          </p:cNvPr>
          <p:cNvSpPr>
            <a:spLocks noGrp="1"/>
          </p:cNvSpPr>
          <p:nvPr>
            <p:ph type="dt" sz="half" idx="10"/>
          </p:nvPr>
        </p:nvSpPr>
        <p:spPr/>
        <p:txBody>
          <a:bodyPr/>
          <a:lstStyle/>
          <a:p>
            <a:fld id="{73610B83-3F63-4895-859D-889923FEF061}" type="datetimeFigureOut">
              <a:rPr lang="en-GB" smtClean="0"/>
              <a:t>13/07/2022</a:t>
            </a:fld>
            <a:endParaRPr lang="en-GB"/>
          </a:p>
        </p:txBody>
      </p:sp>
      <p:sp>
        <p:nvSpPr>
          <p:cNvPr id="8" name="Footer Placeholder 7">
            <a:extLst>
              <a:ext uri="{FF2B5EF4-FFF2-40B4-BE49-F238E27FC236}">
                <a16:creationId xmlns:a16="http://schemas.microsoft.com/office/drawing/2014/main" id="{6029809C-2CCE-12D3-29EC-7D05E05E41E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5A9D4C-33B3-7889-4886-73C18302E3D5}"/>
              </a:ext>
            </a:extLst>
          </p:cNvPr>
          <p:cNvSpPr>
            <a:spLocks noGrp="1"/>
          </p:cNvSpPr>
          <p:nvPr>
            <p:ph type="sldNum" sz="quarter" idx="12"/>
          </p:nvPr>
        </p:nvSpPr>
        <p:spPr/>
        <p:txBody>
          <a:bodyPr/>
          <a:lstStyle/>
          <a:p>
            <a:fld id="{99020E9A-C42C-4874-9F1B-2EC19FBC2392}" type="slidenum">
              <a:rPr lang="en-GB" smtClean="0"/>
              <a:t>‹#›</a:t>
            </a:fld>
            <a:endParaRPr lang="en-GB"/>
          </a:p>
        </p:txBody>
      </p:sp>
    </p:spTree>
    <p:extLst>
      <p:ext uri="{BB962C8B-B14F-4D97-AF65-F5344CB8AC3E}">
        <p14:creationId xmlns:p14="http://schemas.microsoft.com/office/powerpoint/2010/main" val="569886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0FB20-A2A9-67DE-747B-EBD458558F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8800D5A-ACD4-541C-A3BE-13882B87B023}"/>
              </a:ext>
            </a:extLst>
          </p:cNvPr>
          <p:cNvSpPr>
            <a:spLocks noGrp="1"/>
          </p:cNvSpPr>
          <p:nvPr>
            <p:ph type="dt" sz="half" idx="10"/>
          </p:nvPr>
        </p:nvSpPr>
        <p:spPr/>
        <p:txBody>
          <a:bodyPr/>
          <a:lstStyle/>
          <a:p>
            <a:fld id="{73610B83-3F63-4895-859D-889923FEF061}" type="datetimeFigureOut">
              <a:rPr lang="en-GB" smtClean="0"/>
              <a:t>13/07/2022</a:t>
            </a:fld>
            <a:endParaRPr lang="en-GB"/>
          </a:p>
        </p:txBody>
      </p:sp>
      <p:sp>
        <p:nvSpPr>
          <p:cNvPr id="4" name="Footer Placeholder 3">
            <a:extLst>
              <a:ext uri="{FF2B5EF4-FFF2-40B4-BE49-F238E27FC236}">
                <a16:creationId xmlns:a16="http://schemas.microsoft.com/office/drawing/2014/main" id="{7833974D-6533-0C12-43EB-50CE1030187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AAC4E8-79E9-751A-DF8F-E5B288FE85A4}"/>
              </a:ext>
            </a:extLst>
          </p:cNvPr>
          <p:cNvSpPr>
            <a:spLocks noGrp="1"/>
          </p:cNvSpPr>
          <p:nvPr>
            <p:ph type="sldNum" sz="quarter" idx="12"/>
          </p:nvPr>
        </p:nvSpPr>
        <p:spPr/>
        <p:txBody>
          <a:bodyPr/>
          <a:lstStyle/>
          <a:p>
            <a:fld id="{99020E9A-C42C-4874-9F1B-2EC19FBC2392}" type="slidenum">
              <a:rPr lang="en-GB" smtClean="0"/>
              <a:t>‹#›</a:t>
            </a:fld>
            <a:endParaRPr lang="en-GB"/>
          </a:p>
        </p:txBody>
      </p:sp>
    </p:spTree>
    <p:extLst>
      <p:ext uri="{BB962C8B-B14F-4D97-AF65-F5344CB8AC3E}">
        <p14:creationId xmlns:p14="http://schemas.microsoft.com/office/powerpoint/2010/main" val="2545284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B6C078-B0A4-A18C-AA33-85D0FF90491B}"/>
              </a:ext>
            </a:extLst>
          </p:cNvPr>
          <p:cNvSpPr>
            <a:spLocks noGrp="1"/>
          </p:cNvSpPr>
          <p:nvPr>
            <p:ph type="dt" sz="half" idx="10"/>
          </p:nvPr>
        </p:nvSpPr>
        <p:spPr/>
        <p:txBody>
          <a:bodyPr/>
          <a:lstStyle/>
          <a:p>
            <a:fld id="{73610B83-3F63-4895-859D-889923FEF061}" type="datetimeFigureOut">
              <a:rPr lang="en-GB" smtClean="0"/>
              <a:t>13/07/2022</a:t>
            </a:fld>
            <a:endParaRPr lang="en-GB"/>
          </a:p>
        </p:txBody>
      </p:sp>
      <p:sp>
        <p:nvSpPr>
          <p:cNvPr id="3" name="Footer Placeholder 2">
            <a:extLst>
              <a:ext uri="{FF2B5EF4-FFF2-40B4-BE49-F238E27FC236}">
                <a16:creationId xmlns:a16="http://schemas.microsoft.com/office/drawing/2014/main" id="{21E80C59-4E52-2939-C4F9-CD540CAB9B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1EBDA0-B9BF-D622-636E-2A252CC387E4}"/>
              </a:ext>
            </a:extLst>
          </p:cNvPr>
          <p:cNvSpPr>
            <a:spLocks noGrp="1"/>
          </p:cNvSpPr>
          <p:nvPr>
            <p:ph type="sldNum" sz="quarter" idx="12"/>
          </p:nvPr>
        </p:nvSpPr>
        <p:spPr/>
        <p:txBody>
          <a:bodyPr/>
          <a:lstStyle/>
          <a:p>
            <a:fld id="{99020E9A-C42C-4874-9F1B-2EC19FBC2392}" type="slidenum">
              <a:rPr lang="en-GB" smtClean="0"/>
              <a:t>‹#›</a:t>
            </a:fld>
            <a:endParaRPr lang="en-GB"/>
          </a:p>
        </p:txBody>
      </p:sp>
    </p:spTree>
    <p:extLst>
      <p:ext uri="{BB962C8B-B14F-4D97-AF65-F5344CB8AC3E}">
        <p14:creationId xmlns:p14="http://schemas.microsoft.com/office/powerpoint/2010/main" val="4234198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24560-6A24-8A41-8155-8B60EA94D75E}"/>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593423E-D128-8C41-A2F1-8264704B1AB7}"/>
              </a:ext>
            </a:extLst>
          </p:cNvPr>
          <p:cNvSpPr>
            <a:spLocks noGrp="1"/>
          </p:cNvSpPr>
          <p:nvPr>
            <p:ph idx="1"/>
          </p:nvPr>
        </p:nvSpPr>
        <p:spPr>
          <a:xfrm>
            <a:off x="628650" y="1825625"/>
            <a:ext cx="7886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9820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66152-35CF-3842-64CC-063DF6B358D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A8CA4E8-61F9-08E6-1406-5E52D1658B4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D7F2F3B-9F83-2226-B072-94FA1327341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BF0CE-26E9-E79F-80A9-EFF417FCE9DC}"/>
              </a:ext>
            </a:extLst>
          </p:cNvPr>
          <p:cNvSpPr>
            <a:spLocks noGrp="1"/>
          </p:cNvSpPr>
          <p:nvPr>
            <p:ph type="dt" sz="half" idx="10"/>
          </p:nvPr>
        </p:nvSpPr>
        <p:spPr/>
        <p:txBody>
          <a:bodyPr/>
          <a:lstStyle/>
          <a:p>
            <a:fld id="{73610B83-3F63-4895-859D-889923FEF061}" type="datetimeFigureOut">
              <a:rPr lang="en-GB" smtClean="0"/>
              <a:t>13/07/2022</a:t>
            </a:fld>
            <a:endParaRPr lang="en-GB"/>
          </a:p>
        </p:txBody>
      </p:sp>
      <p:sp>
        <p:nvSpPr>
          <p:cNvPr id="6" name="Footer Placeholder 5">
            <a:extLst>
              <a:ext uri="{FF2B5EF4-FFF2-40B4-BE49-F238E27FC236}">
                <a16:creationId xmlns:a16="http://schemas.microsoft.com/office/drawing/2014/main" id="{13935978-5622-D9A3-8CFD-EA29D5BEAD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58843E-62E9-7C29-9636-D9C7BB3AAB21}"/>
              </a:ext>
            </a:extLst>
          </p:cNvPr>
          <p:cNvSpPr>
            <a:spLocks noGrp="1"/>
          </p:cNvSpPr>
          <p:nvPr>
            <p:ph type="sldNum" sz="quarter" idx="12"/>
          </p:nvPr>
        </p:nvSpPr>
        <p:spPr/>
        <p:txBody>
          <a:bodyPr/>
          <a:lstStyle/>
          <a:p>
            <a:fld id="{99020E9A-C42C-4874-9F1B-2EC19FBC2392}" type="slidenum">
              <a:rPr lang="en-GB" smtClean="0"/>
              <a:t>‹#›</a:t>
            </a:fld>
            <a:endParaRPr lang="en-GB"/>
          </a:p>
        </p:txBody>
      </p:sp>
    </p:spTree>
    <p:extLst>
      <p:ext uri="{BB962C8B-B14F-4D97-AF65-F5344CB8AC3E}">
        <p14:creationId xmlns:p14="http://schemas.microsoft.com/office/powerpoint/2010/main" val="3482524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16EC-3C33-2839-CBEB-D4AC4CD1072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27ABF2-35E1-9A10-1B76-CF9318C2596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5DB6FAD-5358-6A3E-B18A-971FEF6DA9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D4C2FA-EFAB-63CB-AED8-C5DDF105DC1E}"/>
              </a:ext>
            </a:extLst>
          </p:cNvPr>
          <p:cNvSpPr>
            <a:spLocks noGrp="1"/>
          </p:cNvSpPr>
          <p:nvPr>
            <p:ph type="dt" sz="half" idx="10"/>
          </p:nvPr>
        </p:nvSpPr>
        <p:spPr/>
        <p:txBody>
          <a:bodyPr/>
          <a:lstStyle/>
          <a:p>
            <a:fld id="{73610B83-3F63-4895-859D-889923FEF061}" type="datetimeFigureOut">
              <a:rPr lang="en-GB" smtClean="0"/>
              <a:t>13/07/2022</a:t>
            </a:fld>
            <a:endParaRPr lang="en-GB"/>
          </a:p>
        </p:txBody>
      </p:sp>
      <p:sp>
        <p:nvSpPr>
          <p:cNvPr id="6" name="Footer Placeholder 5">
            <a:extLst>
              <a:ext uri="{FF2B5EF4-FFF2-40B4-BE49-F238E27FC236}">
                <a16:creationId xmlns:a16="http://schemas.microsoft.com/office/drawing/2014/main" id="{F2BE69EB-425A-150E-C715-D97D76791C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B9AB0D-BDA4-1920-8B7E-9BB378F95BDE}"/>
              </a:ext>
            </a:extLst>
          </p:cNvPr>
          <p:cNvSpPr>
            <a:spLocks noGrp="1"/>
          </p:cNvSpPr>
          <p:nvPr>
            <p:ph type="sldNum" sz="quarter" idx="12"/>
          </p:nvPr>
        </p:nvSpPr>
        <p:spPr/>
        <p:txBody>
          <a:bodyPr/>
          <a:lstStyle/>
          <a:p>
            <a:fld id="{99020E9A-C42C-4874-9F1B-2EC19FBC2392}" type="slidenum">
              <a:rPr lang="en-GB" smtClean="0"/>
              <a:t>‹#›</a:t>
            </a:fld>
            <a:endParaRPr lang="en-GB"/>
          </a:p>
        </p:txBody>
      </p:sp>
    </p:spTree>
    <p:extLst>
      <p:ext uri="{BB962C8B-B14F-4D97-AF65-F5344CB8AC3E}">
        <p14:creationId xmlns:p14="http://schemas.microsoft.com/office/powerpoint/2010/main" val="2025169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158D3-B8B7-1E84-D207-DE8EC9C4F8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D884D6-5329-A73D-977B-7689FC30A4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BA5FF3-EA11-E40A-0328-47BF7B3AA1D1}"/>
              </a:ext>
            </a:extLst>
          </p:cNvPr>
          <p:cNvSpPr>
            <a:spLocks noGrp="1"/>
          </p:cNvSpPr>
          <p:nvPr>
            <p:ph type="dt" sz="half" idx="10"/>
          </p:nvPr>
        </p:nvSpPr>
        <p:spPr/>
        <p:txBody>
          <a:bodyPr/>
          <a:lstStyle/>
          <a:p>
            <a:fld id="{73610B83-3F63-4895-859D-889923FEF061}" type="datetimeFigureOut">
              <a:rPr lang="en-GB" smtClean="0"/>
              <a:t>13/07/2022</a:t>
            </a:fld>
            <a:endParaRPr lang="en-GB"/>
          </a:p>
        </p:txBody>
      </p:sp>
      <p:sp>
        <p:nvSpPr>
          <p:cNvPr id="5" name="Footer Placeholder 4">
            <a:extLst>
              <a:ext uri="{FF2B5EF4-FFF2-40B4-BE49-F238E27FC236}">
                <a16:creationId xmlns:a16="http://schemas.microsoft.com/office/drawing/2014/main" id="{2A49BC37-2A17-840C-F3F7-AFB902EC11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EED3DA-3517-6849-0616-F2B87534214C}"/>
              </a:ext>
            </a:extLst>
          </p:cNvPr>
          <p:cNvSpPr>
            <a:spLocks noGrp="1"/>
          </p:cNvSpPr>
          <p:nvPr>
            <p:ph type="sldNum" sz="quarter" idx="12"/>
          </p:nvPr>
        </p:nvSpPr>
        <p:spPr/>
        <p:txBody>
          <a:bodyPr/>
          <a:lstStyle/>
          <a:p>
            <a:fld id="{99020E9A-C42C-4874-9F1B-2EC19FBC2392}" type="slidenum">
              <a:rPr lang="en-GB" smtClean="0"/>
              <a:t>‹#›</a:t>
            </a:fld>
            <a:endParaRPr lang="en-GB"/>
          </a:p>
        </p:txBody>
      </p:sp>
    </p:spTree>
    <p:extLst>
      <p:ext uri="{BB962C8B-B14F-4D97-AF65-F5344CB8AC3E}">
        <p14:creationId xmlns:p14="http://schemas.microsoft.com/office/powerpoint/2010/main" val="418143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158DB-33F6-AFEC-FE59-5773DAF5CA91}"/>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C7BB82-9F0C-DCD2-38FC-9895BFC239F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419683-8495-9BA7-4D24-1497DE55FC73}"/>
              </a:ext>
            </a:extLst>
          </p:cNvPr>
          <p:cNvSpPr>
            <a:spLocks noGrp="1"/>
          </p:cNvSpPr>
          <p:nvPr>
            <p:ph type="dt" sz="half" idx="10"/>
          </p:nvPr>
        </p:nvSpPr>
        <p:spPr/>
        <p:txBody>
          <a:bodyPr/>
          <a:lstStyle/>
          <a:p>
            <a:fld id="{73610B83-3F63-4895-859D-889923FEF061}" type="datetimeFigureOut">
              <a:rPr lang="en-GB" smtClean="0"/>
              <a:t>13/07/2022</a:t>
            </a:fld>
            <a:endParaRPr lang="en-GB"/>
          </a:p>
        </p:txBody>
      </p:sp>
      <p:sp>
        <p:nvSpPr>
          <p:cNvPr id="5" name="Footer Placeholder 4">
            <a:extLst>
              <a:ext uri="{FF2B5EF4-FFF2-40B4-BE49-F238E27FC236}">
                <a16:creationId xmlns:a16="http://schemas.microsoft.com/office/drawing/2014/main" id="{BA5063EB-EC06-E240-1ACB-471BA5364D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A7091A-8369-C07B-C9AD-F1D3557B586F}"/>
              </a:ext>
            </a:extLst>
          </p:cNvPr>
          <p:cNvSpPr>
            <a:spLocks noGrp="1"/>
          </p:cNvSpPr>
          <p:nvPr>
            <p:ph type="sldNum" sz="quarter" idx="12"/>
          </p:nvPr>
        </p:nvSpPr>
        <p:spPr/>
        <p:txBody>
          <a:bodyPr/>
          <a:lstStyle/>
          <a:p>
            <a:fld id="{99020E9A-C42C-4874-9F1B-2EC19FBC2392}" type="slidenum">
              <a:rPr lang="en-GB" smtClean="0"/>
              <a:t>‹#›</a:t>
            </a:fld>
            <a:endParaRPr lang="en-GB"/>
          </a:p>
        </p:txBody>
      </p:sp>
    </p:spTree>
    <p:extLst>
      <p:ext uri="{BB962C8B-B14F-4D97-AF65-F5344CB8AC3E}">
        <p14:creationId xmlns:p14="http://schemas.microsoft.com/office/powerpoint/2010/main" val="3728458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5473-7232-823F-B8AE-21EE88E41EB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621CE5-1FF0-2254-24DE-C1F138BC3FB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02CF69-D8E7-91F1-BEE4-D3C74E2E9C22}"/>
              </a:ext>
            </a:extLst>
          </p:cNvPr>
          <p:cNvSpPr>
            <a:spLocks noGrp="1"/>
          </p:cNvSpPr>
          <p:nvPr>
            <p:ph type="dt" sz="half" idx="10"/>
          </p:nvPr>
        </p:nvSpPr>
        <p:spPr/>
        <p:txBody>
          <a:bodyPr/>
          <a:lstStyle/>
          <a:p>
            <a:fld id="{426B3886-7F1F-491A-9310-29EFF567D0F6}" type="datetimeFigureOut">
              <a:rPr lang="en-GB" smtClean="0"/>
              <a:t>13/07/2022</a:t>
            </a:fld>
            <a:endParaRPr lang="en-GB"/>
          </a:p>
        </p:txBody>
      </p:sp>
      <p:sp>
        <p:nvSpPr>
          <p:cNvPr id="5" name="Footer Placeholder 4">
            <a:extLst>
              <a:ext uri="{FF2B5EF4-FFF2-40B4-BE49-F238E27FC236}">
                <a16:creationId xmlns:a16="http://schemas.microsoft.com/office/drawing/2014/main" id="{45D40E6A-04BA-B487-292E-B8CCD81201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3371D9-DBDD-5208-5114-FFC95872ADFA}"/>
              </a:ext>
            </a:extLst>
          </p:cNvPr>
          <p:cNvSpPr>
            <a:spLocks noGrp="1"/>
          </p:cNvSpPr>
          <p:nvPr>
            <p:ph type="sldNum" sz="quarter" idx="12"/>
          </p:nvPr>
        </p:nvSpPr>
        <p:spPr/>
        <p:txBody>
          <a:bodyPr/>
          <a:lstStyle/>
          <a:p>
            <a:fld id="{08BFDF18-AA8C-4C31-AE34-EDDA09440253}" type="slidenum">
              <a:rPr lang="en-GB" smtClean="0"/>
              <a:t>‹#›</a:t>
            </a:fld>
            <a:endParaRPr lang="en-GB"/>
          </a:p>
        </p:txBody>
      </p:sp>
    </p:spTree>
    <p:extLst>
      <p:ext uri="{BB962C8B-B14F-4D97-AF65-F5344CB8AC3E}">
        <p14:creationId xmlns:p14="http://schemas.microsoft.com/office/powerpoint/2010/main" val="2811673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2CF02-09B7-2EE7-B627-5F4B6DD2F4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1E8500-417B-9106-3011-08082DC8C6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1D126D-26CD-CBB0-9F22-1EB07CE19FD0}"/>
              </a:ext>
            </a:extLst>
          </p:cNvPr>
          <p:cNvSpPr>
            <a:spLocks noGrp="1"/>
          </p:cNvSpPr>
          <p:nvPr>
            <p:ph type="dt" sz="half" idx="10"/>
          </p:nvPr>
        </p:nvSpPr>
        <p:spPr/>
        <p:txBody>
          <a:bodyPr/>
          <a:lstStyle/>
          <a:p>
            <a:fld id="{426B3886-7F1F-491A-9310-29EFF567D0F6}" type="datetimeFigureOut">
              <a:rPr lang="en-GB" smtClean="0"/>
              <a:t>13/07/2022</a:t>
            </a:fld>
            <a:endParaRPr lang="en-GB"/>
          </a:p>
        </p:txBody>
      </p:sp>
      <p:sp>
        <p:nvSpPr>
          <p:cNvPr id="5" name="Footer Placeholder 4">
            <a:extLst>
              <a:ext uri="{FF2B5EF4-FFF2-40B4-BE49-F238E27FC236}">
                <a16:creationId xmlns:a16="http://schemas.microsoft.com/office/drawing/2014/main" id="{8D53C9C8-9E55-B679-0A0E-22C3D871D4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6FF370-F27C-2204-657E-31322410E472}"/>
              </a:ext>
            </a:extLst>
          </p:cNvPr>
          <p:cNvSpPr>
            <a:spLocks noGrp="1"/>
          </p:cNvSpPr>
          <p:nvPr>
            <p:ph type="sldNum" sz="quarter" idx="12"/>
          </p:nvPr>
        </p:nvSpPr>
        <p:spPr/>
        <p:txBody>
          <a:bodyPr/>
          <a:lstStyle/>
          <a:p>
            <a:fld id="{08BFDF18-AA8C-4C31-AE34-EDDA09440253}" type="slidenum">
              <a:rPr lang="en-GB" smtClean="0"/>
              <a:t>‹#›</a:t>
            </a:fld>
            <a:endParaRPr lang="en-GB"/>
          </a:p>
        </p:txBody>
      </p:sp>
    </p:spTree>
    <p:extLst>
      <p:ext uri="{BB962C8B-B14F-4D97-AF65-F5344CB8AC3E}">
        <p14:creationId xmlns:p14="http://schemas.microsoft.com/office/powerpoint/2010/main" val="1758895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83BB-BE06-6ED4-531F-D92467F8640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B4144A7-5979-9F7C-263A-96B4F923B56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BB3CDD-39C0-EC58-85A2-C24BA0E1BB75}"/>
              </a:ext>
            </a:extLst>
          </p:cNvPr>
          <p:cNvSpPr>
            <a:spLocks noGrp="1"/>
          </p:cNvSpPr>
          <p:nvPr>
            <p:ph type="dt" sz="half" idx="10"/>
          </p:nvPr>
        </p:nvSpPr>
        <p:spPr/>
        <p:txBody>
          <a:bodyPr/>
          <a:lstStyle/>
          <a:p>
            <a:fld id="{426B3886-7F1F-491A-9310-29EFF567D0F6}" type="datetimeFigureOut">
              <a:rPr lang="en-GB" smtClean="0"/>
              <a:t>13/07/2022</a:t>
            </a:fld>
            <a:endParaRPr lang="en-GB"/>
          </a:p>
        </p:txBody>
      </p:sp>
      <p:sp>
        <p:nvSpPr>
          <p:cNvPr id="5" name="Footer Placeholder 4">
            <a:extLst>
              <a:ext uri="{FF2B5EF4-FFF2-40B4-BE49-F238E27FC236}">
                <a16:creationId xmlns:a16="http://schemas.microsoft.com/office/drawing/2014/main" id="{A922694F-4EEB-14E4-D0BA-0CF7121062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8AF6A8-A07A-CA01-4BFD-85BF4CB60C1E}"/>
              </a:ext>
            </a:extLst>
          </p:cNvPr>
          <p:cNvSpPr>
            <a:spLocks noGrp="1"/>
          </p:cNvSpPr>
          <p:nvPr>
            <p:ph type="sldNum" sz="quarter" idx="12"/>
          </p:nvPr>
        </p:nvSpPr>
        <p:spPr/>
        <p:txBody>
          <a:bodyPr/>
          <a:lstStyle/>
          <a:p>
            <a:fld id="{08BFDF18-AA8C-4C31-AE34-EDDA09440253}" type="slidenum">
              <a:rPr lang="en-GB" smtClean="0"/>
              <a:t>‹#›</a:t>
            </a:fld>
            <a:endParaRPr lang="en-GB"/>
          </a:p>
        </p:txBody>
      </p:sp>
    </p:spTree>
    <p:extLst>
      <p:ext uri="{BB962C8B-B14F-4D97-AF65-F5344CB8AC3E}">
        <p14:creationId xmlns:p14="http://schemas.microsoft.com/office/powerpoint/2010/main" val="1598480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C9EA-AED0-58B0-0CE9-4FB162C379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082B71-2156-218E-D9CB-537959EC7DB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E1F18F3-E5D4-2620-5616-2E6D0D018F40}"/>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E132CB-FADC-AB54-B2A2-8C8F794EE0DD}"/>
              </a:ext>
            </a:extLst>
          </p:cNvPr>
          <p:cNvSpPr>
            <a:spLocks noGrp="1"/>
          </p:cNvSpPr>
          <p:nvPr>
            <p:ph type="dt" sz="half" idx="10"/>
          </p:nvPr>
        </p:nvSpPr>
        <p:spPr/>
        <p:txBody>
          <a:bodyPr/>
          <a:lstStyle/>
          <a:p>
            <a:fld id="{426B3886-7F1F-491A-9310-29EFF567D0F6}" type="datetimeFigureOut">
              <a:rPr lang="en-GB" smtClean="0"/>
              <a:t>13/07/2022</a:t>
            </a:fld>
            <a:endParaRPr lang="en-GB"/>
          </a:p>
        </p:txBody>
      </p:sp>
      <p:sp>
        <p:nvSpPr>
          <p:cNvPr id="6" name="Footer Placeholder 5">
            <a:extLst>
              <a:ext uri="{FF2B5EF4-FFF2-40B4-BE49-F238E27FC236}">
                <a16:creationId xmlns:a16="http://schemas.microsoft.com/office/drawing/2014/main" id="{5EF624CF-1088-EC29-EA33-AACDC7D4D1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ECDF48-47B8-3B70-ED53-A0E24975BBA9}"/>
              </a:ext>
            </a:extLst>
          </p:cNvPr>
          <p:cNvSpPr>
            <a:spLocks noGrp="1"/>
          </p:cNvSpPr>
          <p:nvPr>
            <p:ph type="sldNum" sz="quarter" idx="12"/>
          </p:nvPr>
        </p:nvSpPr>
        <p:spPr/>
        <p:txBody>
          <a:bodyPr/>
          <a:lstStyle/>
          <a:p>
            <a:fld id="{08BFDF18-AA8C-4C31-AE34-EDDA09440253}" type="slidenum">
              <a:rPr lang="en-GB" smtClean="0"/>
              <a:t>‹#›</a:t>
            </a:fld>
            <a:endParaRPr lang="en-GB"/>
          </a:p>
        </p:txBody>
      </p:sp>
    </p:spTree>
    <p:extLst>
      <p:ext uri="{BB962C8B-B14F-4D97-AF65-F5344CB8AC3E}">
        <p14:creationId xmlns:p14="http://schemas.microsoft.com/office/powerpoint/2010/main" val="1365920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C6C4-B9C1-6E0F-D759-7EDED9FC7897}"/>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932CFC-B3E1-F961-8CAD-4CC8B32D836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DBFB84-CA44-F410-FE1B-DCA53307EFF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E34815-169E-F95A-017D-0EE226A2457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585668-30FC-5EED-EF18-A6900D71BB2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D6559D6-B324-8D9A-1AA8-F5E61603FF70}"/>
              </a:ext>
            </a:extLst>
          </p:cNvPr>
          <p:cNvSpPr>
            <a:spLocks noGrp="1"/>
          </p:cNvSpPr>
          <p:nvPr>
            <p:ph type="dt" sz="half" idx="10"/>
          </p:nvPr>
        </p:nvSpPr>
        <p:spPr/>
        <p:txBody>
          <a:bodyPr/>
          <a:lstStyle/>
          <a:p>
            <a:fld id="{426B3886-7F1F-491A-9310-29EFF567D0F6}" type="datetimeFigureOut">
              <a:rPr lang="en-GB" smtClean="0"/>
              <a:t>13/07/2022</a:t>
            </a:fld>
            <a:endParaRPr lang="en-GB"/>
          </a:p>
        </p:txBody>
      </p:sp>
      <p:sp>
        <p:nvSpPr>
          <p:cNvPr id="8" name="Footer Placeholder 7">
            <a:extLst>
              <a:ext uri="{FF2B5EF4-FFF2-40B4-BE49-F238E27FC236}">
                <a16:creationId xmlns:a16="http://schemas.microsoft.com/office/drawing/2014/main" id="{B41611E4-6BE2-511D-BABA-F672CC49E6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47CCB1-4CC9-263E-F384-EE9C80553608}"/>
              </a:ext>
            </a:extLst>
          </p:cNvPr>
          <p:cNvSpPr>
            <a:spLocks noGrp="1"/>
          </p:cNvSpPr>
          <p:nvPr>
            <p:ph type="sldNum" sz="quarter" idx="12"/>
          </p:nvPr>
        </p:nvSpPr>
        <p:spPr/>
        <p:txBody>
          <a:bodyPr/>
          <a:lstStyle/>
          <a:p>
            <a:fld id="{08BFDF18-AA8C-4C31-AE34-EDDA09440253}" type="slidenum">
              <a:rPr lang="en-GB" smtClean="0"/>
              <a:t>‹#›</a:t>
            </a:fld>
            <a:endParaRPr lang="en-GB"/>
          </a:p>
        </p:txBody>
      </p:sp>
    </p:spTree>
    <p:extLst>
      <p:ext uri="{BB962C8B-B14F-4D97-AF65-F5344CB8AC3E}">
        <p14:creationId xmlns:p14="http://schemas.microsoft.com/office/powerpoint/2010/main" val="1239988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EB310-9E0B-9F38-9F39-6723C149BA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1513FE-BA59-434A-3935-B3D55381B0C3}"/>
              </a:ext>
            </a:extLst>
          </p:cNvPr>
          <p:cNvSpPr>
            <a:spLocks noGrp="1"/>
          </p:cNvSpPr>
          <p:nvPr>
            <p:ph type="dt" sz="half" idx="10"/>
          </p:nvPr>
        </p:nvSpPr>
        <p:spPr/>
        <p:txBody>
          <a:bodyPr/>
          <a:lstStyle/>
          <a:p>
            <a:fld id="{426B3886-7F1F-491A-9310-29EFF567D0F6}" type="datetimeFigureOut">
              <a:rPr lang="en-GB" smtClean="0"/>
              <a:t>13/07/2022</a:t>
            </a:fld>
            <a:endParaRPr lang="en-GB"/>
          </a:p>
        </p:txBody>
      </p:sp>
      <p:sp>
        <p:nvSpPr>
          <p:cNvPr id="4" name="Footer Placeholder 3">
            <a:extLst>
              <a:ext uri="{FF2B5EF4-FFF2-40B4-BE49-F238E27FC236}">
                <a16:creationId xmlns:a16="http://schemas.microsoft.com/office/drawing/2014/main" id="{33C457B5-E684-76FF-CD95-6724448438D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D3BFC7D-BB60-511B-70B7-85020AE90264}"/>
              </a:ext>
            </a:extLst>
          </p:cNvPr>
          <p:cNvSpPr>
            <a:spLocks noGrp="1"/>
          </p:cNvSpPr>
          <p:nvPr>
            <p:ph type="sldNum" sz="quarter" idx="12"/>
          </p:nvPr>
        </p:nvSpPr>
        <p:spPr/>
        <p:txBody>
          <a:bodyPr/>
          <a:lstStyle/>
          <a:p>
            <a:fld id="{08BFDF18-AA8C-4C31-AE34-EDDA09440253}" type="slidenum">
              <a:rPr lang="en-GB" smtClean="0"/>
              <a:t>‹#›</a:t>
            </a:fld>
            <a:endParaRPr lang="en-GB"/>
          </a:p>
        </p:txBody>
      </p:sp>
    </p:spTree>
    <p:extLst>
      <p:ext uri="{BB962C8B-B14F-4D97-AF65-F5344CB8AC3E}">
        <p14:creationId xmlns:p14="http://schemas.microsoft.com/office/powerpoint/2010/main" val="178818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9E408-2351-4346-826B-EE451664FBBC}"/>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B6F2F1A-105D-784E-B649-BD20BE1EAF00}"/>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21288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7FB090-0437-0D9B-7B98-999361613F85}"/>
              </a:ext>
            </a:extLst>
          </p:cNvPr>
          <p:cNvSpPr>
            <a:spLocks noGrp="1"/>
          </p:cNvSpPr>
          <p:nvPr>
            <p:ph type="dt" sz="half" idx="10"/>
          </p:nvPr>
        </p:nvSpPr>
        <p:spPr/>
        <p:txBody>
          <a:bodyPr/>
          <a:lstStyle/>
          <a:p>
            <a:fld id="{426B3886-7F1F-491A-9310-29EFF567D0F6}" type="datetimeFigureOut">
              <a:rPr lang="en-GB" smtClean="0"/>
              <a:t>13/07/2022</a:t>
            </a:fld>
            <a:endParaRPr lang="en-GB"/>
          </a:p>
        </p:txBody>
      </p:sp>
      <p:sp>
        <p:nvSpPr>
          <p:cNvPr id="3" name="Footer Placeholder 2">
            <a:extLst>
              <a:ext uri="{FF2B5EF4-FFF2-40B4-BE49-F238E27FC236}">
                <a16:creationId xmlns:a16="http://schemas.microsoft.com/office/drawing/2014/main" id="{3BFD43C1-2B63-285C-54BA-86F38E8807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142135-6570-C93F-E6A4-73793E5C3986}"/>
              </a:ext>
            </a:extLst>
          </p:cNvPr>
          <p:cNvSpPr>
            <a:spLocks noGrp="1"/>
          </p:cNvSpPr>
          <p:nvPr>
            <p:ph type="sldNum" sz="quarter" idx="12"/>
          </p:nvPr>
        </p:nvSpPr>
        <p:spPr/>
        <p:txBody>
          <a:bodyPr/>
          <a:lstStyle/>
          <a:p>
            <a:fld id="{08BFDF18-AA8C-4C31-AE34-EDDA09440253}" type="slidenum">
              <a:rPr lang="en-GB" smtClean="0"/>
              <a:t>‹#›</a:t>
            </a:fld>
            <a:endParaRPr lang="en-GB"/>
          </a:p>
        </p:txBody>
      </p:sp>
    </p:spTree>
    <p:extLst>
      <p:ext uri="{BB962C8B-B14F-4D97-AF65-F5344CB8AC3E}">
        <p14:creationId xmlns:p14="http://schemas.microsoft.com/office/powerpoint/2010/main" val="668595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6140-6305-8079-ED82-BC5F5673945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1F0290B-380B-ADD2-18B8-2C5F348A440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C857623-D0A8-5DC5-3781-792E4DA5DAD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C469D3-8D07-54D8-CDD8-4044E77A7961}"/>
              </a:ext>
            </a:extLst>
          </p:cNvPr>
          <p:cNvSpPr>
            <a:spLocks noGrp="1"/>
          </p:cNvSpPr>
          <p:nvPr>
            <p:ph type="dt" sz="half" idx="10"/>
          </p:nvPr>
        </p:nvSpPr>
        <p:spPr/>
        <p:txBody>
          <a:bodyPr/>
          <a:lstStyle/>
          <a:p>
            <a:fld id="{426B3886-7F1F-491A-9310-29EFF567D0F6}" type="datetimeFigureOut">
              <a:rPr lang="en-GB" smtClean="0"/>
              <a:t>13/07/2022</a:t>
            </a:fld>
            <a:endParaRPr lang="en-GB"/>
          </a:p>
        </p:txBody>
      </p:sp>
      <p:sp>
        <p:nvSpPr>
          <p:cNvPr id="6" name="Footer Placeholder 5">
            <a:extLst>
              <a:ext uri="{FF2B5EF4-FFF2-40B4-BE49-F238E27FC236}">
                <a16:creationId xmlns:a16="http://schemas.microsoft.com/office/drawing/2014/main" id="{5D7544B2-5B06-0480-F521-69CA4D4A6A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E5CBD4-ADDC-BC68-9DE5-C09F5A0CC44C}"/>
              </a:ext>
            </a:extLst>
          </p:cNvPr>
          <p:cNvSpPr>
            <a:spLocks noGrp="1"/>
          </p:cNvSpPr>
          <p:nvPr>
            <p:ph type="sldNum" sz="quarter" idx="12"/>
          </p:nvPr>
        </p:nvSpPr>
        <p:spPr/>
        <p:txBody>
          <a:bodyPr/>
          <a:lstStyle/>
          <a:p>
            <a:fld id="{08BFDF18-AA8C-4C31-AE34-EDDA09440253}" type="slidenum">
              <a:rPr lang="en-GB" smtClean="0"/>
              <a:t>‹#›</a:t>
            </a:fld>
            <a:endParaRPr lang="en-GB"/>
          </a:p>
        </p:txBody>
      </p:sp>
    </p:spTree>
    <p:extLst>
      <p:ext uri="{BB962C8B-B14F-4D97-AF65-F5344CB8AC3E}">
        <p14:creationId xmlns:p14="http://schemas.microsoft.com/office/powerpoint/2010/main" val="3895239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6895-0F54-10ED-2885-BAE7F6274CD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E45297-FA49-C1DA-6953-73B35319A86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F21CC0-E190-CCDB-4497-C989A2F18F2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0D45C1-29A9-1F5D-1E1F-7293D056A5E2}"/>
              </a:ext>
            </a:extLst>
          </p:cNvPr>
          <p:cNvSpPr>
            <a:spLocks noGrp="1"/>
          </p:cNvSpPr>
          <p:nvPr>
            <p:ph type="dt" sz="half" idx="10"/>
          </p:nvPr>
        </p:nvSpPr>
        <p:spPr/>
        <p:txBody>
          <a:bodyPr/>
          <a:lstStyle/>
          <a:p>
            <a:fld id="{426B3886-7F1F-491A-9310-29EFF567D0F6}" type="datetimeFigureOut">
              <a:rPr lang="en-GB" smtClean="0"/>
              <a:t>13/07/2022</a:t>
            </a:fld>
            <a:endParaRPr lang="en-GB"/>
          </a:p>
        </p:txBody>
      </p:sp>
      <p:sp>
        <p:nvSpPr>
          <p:cNvPr id="6" name="Footer Placeholder 5">
            <a:extLst>
              <a:ext uri="{FF2B5EF4-FFF2-40B4-BE49-F238E27FC236}">
                <a16:creationId xmlns:a16="http://schemas.microsoft.com/office/drawing/2014/main" id="{C35F6C48-B7C9-7E67-75BA-B7CC0DBCB0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897020-3241-6D51-E838-B74CF914EF11}"/>
              </a:ext>
            </a:extLst>
          </p:cNvPr>
          <p:cNvSpPr>
            <a:spLocks noGrp="1"/>
          </p:cNvSpPr>
          <p:nvPr>
            <p:ph type="sldNum" sz="quarter" idx="12"/>
          </p:nvPr>
        </p:nvSpPr>
        <p:spPr/>
        <p:txBody>
          <a:bodyPr/>
          <a:lstStyle/>
          <a:p>
            <a:fld id="{08BFDF18-AA8C-4C31-AE34-EDDA09440253}" type="slidenum">
              <a:rPr lang="en-GB" smtClean="0"/>
              <a:t>‹#›</a:t>
            </a:fld>
            <a:endParaRPr lang="en-GB"/>
          </a:p>
        </p:txBody>
      </p:sp>
    </p:spTree>
    <p:extLst>
      <p:ext uri="{BB962C8B-B14F-4D97-AF65-F5344CB8AC3E}">
        <p14:creationId xmlns:p14="http://schemas.microsoft.com/office/powerpoint/2010/main" val="2610212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16F52-2350-761C-4E1B-F2F8BB9F488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445EBB-1549-A2C8-66BC-604E3C3DA4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0A16B4-5B6F-B78E-2543-598D54C2786A}"/>
              </a:ext>
            </a:extLst>
          </p:cNvPr>
          <p:cNvSpPr>
            <a:spLocks noGrp="1"/>
          </p:cNvSpPr>
          <p:nvPr>
            <p:ph type="dt" sz="half" idx="10"/>
          </p:nvPr>
        </p:nvSpPr>
        <p:spPr/>
        <p:txBody>
          <a:bodyPr/>
          <a:lstStyle/>
          <a:p>
            <a:fld id="{426B3886-7F1F-491A-9310-29EFF567D0F6}" type="datetimeFigureOut">
              <a:rPr lang="en-GB" smtClean="0"/>
              <a:t>13/07/2022</a:t>
            </a:fld>
            <a:endParaRPr lang="en-GB"/>
          </a:p>
        </p:txBody>
      </p:sp>
      <p:sp>
        <p:nvSpPr>
          <p:cNvPr id="5" name="Footer Placeholder 4">
            <a:extLst>
              <a:ext uri="{FF2B5EF4-FFF2-40B4-BE49-F238E27FC236}">
                <a16:creationId xmlns:a16="http://schemas.microsoft.com/office/drawing/2014/main" id="{5824BD17-F6DB-FC71-C8FF-EE32F8B3A6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FBCD53-CD50-3024-B61A-746BB14CCA93}"/>
              </a:ext>
            </a:extLst>
          </p:cNvPr>
          <p:cNvSpPr>
            <a:spLocks noGrp="1"/>
          </p:cNvSpPr>
          <p:nvPr>
            <p:ph type="sldNum" sz="quarter" idx="12"/>
          </p:nvPr>
        </p:nvSpPr>
        <p:spPr/>
        <p:txBody>
          <a:bodyPr/>
          <a:lstStyle/>
          <a:p>
            <a:fld id="{08BFDF18-AA8C-4C31-AE34-EDDA09440253}" type="slidenum">
              <a:rPr lang="en-GB" smtClean="0"/>
              <a:t>‹#›</a:t>
            </a:fld>
            <a:endParaRPr lang="en-GB"/>
          </a:p>
        </p:txBody>
      </p:sp>
    </p:spTree>
    <p:extLst>
      <p:ext uri="{BB962C8B-B14F-4D97-AF65-F5344CB8AC3E}">
        <p14:creationId xmlns:p14="http://schemas.microsoft.com/office/powerpoint/2010/main" val="1114348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9A06A-BD25-41B0-E120-985007FCB12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D687D7-C21E-D77C-63C9-9B2A759A96D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84D757-82E1-B801-DFA2-793DABA1F0D7}"/>
              </a:ext>
            </a:extLst>
          </p:cNvPr>
          <p:cNvSpPr>
            <a:spLocks noGrp="1"/>
          </p:cNvSpPr>
          <p:nvPr>
            <p:ph type="dt" sz="half" idx="10"/>
          </p:nvPr>
        </p:nvSpPr>
        <p:spPr/>
        <p:txBody>
          <a:bodyPr/>
          <a:lstStyle/>
          <a:p>
            <a:fld id="{426B3886-7F1F-491A-9310-29EFF567D0F6}" type="datetimeFigureOut">
              <a:rPr lang="en-GB" smtClean="0"/>
              <a:t>13/07/2022</a:t>
            </a:fld>
            <a:endParaRPr lang="en-GB"/>
          </a:p>
        </p:txBody>
      </p:sp>
      <p:sp>
        <p:nvSpPr>
          <p:cNvPr id="5" name="Footer Placeholder 4">
            <a:extLst>
              <a:ext uri="{FF2B5EF4-FFF2-40B4-BE49-F238E27FC236}">
                <a16:creationId xmlns:a16="http://schemas.microsoft.com/office/drawing/2014/main" id="{30EE5DB9-D1CB-1702-1BEE-A1B730B97B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30E405-6311-B82C-E894-35BE9E017B39}"/>
              </a:ext>
            </a:extLst>
          </p:cNvPr>
          <p:cNvSpPr>
            <a:spLocks noGrp="1"/>
          </p:cNvSpPr>
          <p:nvPr>
            <p:ph type="sldNum" sz="quarter" idx="12"/>
          </p:nvPr>
        </p:nvSpPr>
        <p:spPr/>
        <p:txBody>
          <a:bodyPr/>
          <a:lstStyle/>
          <a:p>
            <a:fld id="{08BFDF18-AA8C-4C31-AE34-EDDA09440253}" type="slidenum">
              <a:rPr lang="en-GB" smtClean="0"/>
              <a:t>‹#›</a:t>
            </a:fld>
            <a:endParaRPr lang="en-GB"/>
          </a:p>
        </p:txBody>
      </p:sp>
    </p:spTree>
    <p:extLst>
      <p:ext uri="{BB962C8B-B14F-4D97-AF65-F5344CB8AC3E}">
        <p14:creationId xmlns:p14="http://schemas.microsoft.com/office/powerpoint/2010/main" val="2979908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3A214-D9EE-6745-94EA-A35991044048}"/>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588E601-FCEC-644D-A870-880C9728D31A}"/>
              </a:ext>
            </a:extLst>
          </p:cNvPr>
          <p:cNvSpPr>
            <a:spLocks noGrp="1"/>
          </p:cNvSpPr>
          <p:nvPr>
            <p:ph sz="half" idx="1"/>
          </p:nvPr>
        </p:nvSpPr>
        <p:spPr>
          <a:xfrm>
            <a:off x="6286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5547CB6-1001-0342-A872-156CE701AD05}"/>
              </a:ext>
            </a:extLst>
          </p:cNvPr>
          <p:cNvSpPr>
            <a:spLocks noGrp="1"/>
          </p:cNvSpPr>
          <p:nvPr>
            <p:ph sz="half" idx="2"/>
          </p:nvPr>
        </p:nvSpPr>
        <p:spPr>
          <a:xfrm>
            <a:off x="46291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63244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020B-C929-AB46-9529-CAB5015C3D16}"/>
              </a:ext>
            </a:extLst>
          </p:cNvPr>
          <p:cNvSpPr>
            <a:spLocks noGrp="1"/>
          </p:cNvSpPr>
          <p:nvPr>
            <p:ph type="title"/>
          </p:nvPr>
        </p:nvSpPr>
        <p:spPr>
          <a:xfrm>
            <a:off x="629841" y="365126"/>
            <a:ext cx="78867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28084A6-1FBF-7840-909F-C9B8400E9F00}"/>
              </a:ext>
            </a:extLst>
          </p:cNvPr>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E57DD403-1D11-FF46-8086-908284085E58}"/>
              </a:ext>
            </a:extLst>
          </p:cNvPr>
          <p:cNvSpPr>
            <a:spLocks noGrp="1"/>
          </p:cNvSpPr>
          <p:nvPr>
            <p:ph sz="half" idx="2"/>
          </p:nvPr>
        </p:nvSpPr>
        <p:spPr>
          <a:xfrm>
            <a:off x="629842" y="2505075"/>
            <a:ext cx="3868340"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628EB78-BDBD-0841-8355-B648D1D9B354}"/>
              </a:ext>
            </a:extLst>
          </p:cNvPr>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480FF006-A555-2E46-9E6C-EFC8E9CF085B}"/>
              </a:ext>
            </a:extLst>
          </p:cNvPr>
          <p:cNvSpPr>
            <a:spLocks noGrp="1"/>
          </p:cNvSpPr>
          <p:nvPr>
            <p:ph sz="quarter" idx="4"/>
          </p:nvPr>
        </p:nvSpPr>
        <p:spPr>
          <a:xfrm>
            <a:off x="4629150" y="2505075"/>
            <a:ext cx="3887391"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67889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A2CEC-4BD8-274B-B1A5-30323B984E0D}"/>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C7C9E91-48C8-0046-B520-70B5950F7928}"/>
              </a:ext>
            </a:extLst>
          </p:cNvPr>
          <p:cNvSpPr>
            <a:spLocks noGrp="1"/>
          </p:cNvSpPr>
          <p:nvPr>
            <p:ph type="dt" sz="half" idx="10"/>
          </p:nvPr>
        </p:nvSpPr>
        <p:spPr>
          <a:xfrm>
            <a:off x="628650" y="6356351"/>
            <a:ext cx="2057400" cy="365125"/>
          </a:xfrm>
          <a:prstGeom prst="rect">
            <a:avLst/>
          </a:prstGeom>
        </p:spPr>
        <p:txBody>
          <a:bodyPr/>
          <a:lstStyle/>
          <a:p>
            <a:fld id="{8E56DDDC-56C1-3443-9336-25087C7C7B0C}" type="datetimeFigureOut">
              <a:rPr lang="en-US" smtClean="0"/>
              <a:t>7/13/2022</a:t>
            </a:fld>
            <a:endParaRPr lang="en-US"/>
          </a:p>
        </p:txBody>
      </p:sp>
      <p:sp>
        <p:nvSpPr>
          <p:cNvPr id="4" name="Footer Placeholder 3">
            <a:extLst>
              <a:ext uri="{FF2B5EF4-FFF2-40B4-BE49-F238E27FC236}">
                <a16:creationId xmlns:a16="http://schemas.microsoft.com/office/drawing/2014/main" id="{93983C9D-3029-4849-B2E7-5D46F8C89BF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72550CF-E30E-8743-BBFB-B5319FA1D661}"/>
              </a:ext>
            </a:extLst>
          </p:cNvPr>
          <p:cNvSpPr>
            <a:spLocks noGrp="1"/>
          </p:cNvSpPr>
          <p:nvPr>
            <p:ph type="sldNum" sz="quarter" idx="12"/>
          </p:nvPr>
        </p:nvSpPr>
        <p:spPr>
          <a:xfrm>
            <a:off x="6457950" y="6356351"/>
            <a:ext cx="2057400" cy="365125"/>
          </a:xfrm>
          <a:prstGeom prst="rect">
            <a:avLst/>
          </a:prstGeom>
        </p:spPr>
        <p:txBody>
          <a:bodyPr/>
          <a:lstStyle/>
          <a:p>
            <a:fld id="{6715C1EC-AB10-8A49-8281-B5746B9D35D6}" type="slidenum">
              <a:rPr lang="en-US" smtClean="0"/>
              <a:t>‹#›</a:t>
            </a:fld>
            <a:endParaRPr lang="en-US"/>
          </a:p>
        </p:txBody>
      </p:sp>
    </p:spTree>
    <p:extLst>
      <p:ext uri="{BB962C8B-B14F-4D97-AF65-F5344CB8AC3E}">
        <p14:creationId xmlns:p14="http://schemas.microsoft.com/office/powerpoint/2010/main" val="3101982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6D77CA-1056-9945-861C-B35E2C785B97}"/>
              </a:ext>
            </a:extLst>
          </p:cNvPr>
          <p:cNvSpPr>
            <a:spLocks noGrp="1"/>
          </p:cNvSpPr>
          <p:nvPr>
            <p:ph type="dt" sz="half" idx="10"/>
          </p:nvPr>
        </p:nvSpPr>
        <p:spPr>
          <a:xfrm>
            <a:off x="628650" y="6356351"/>
            <a:ext cx="2057400" cy="365125"/>
          </a:xfrm>
          <a:prstGeom prst="rect">
            <a:avLst/>
          </a:prstGeom>
        </p:spPr>
        <p:txBody>
          <a:bodyPr/>
          <a:lstStyle/>
          <a:p>
            <a:fld id="{8E56DDDC-56C1-3443-9336-25087C7C7B0C}" type="datetimeFigureOut">
              <a:rPr lang="en-US" smtClean="0"/>
              <a:t>7/13/2022</a:t>
            </a:fld>
            <a:endParaRPr lang="en-US"/>
          </a:p>
        </p:txBody>
      </p:sp>
      <p:sp>
        <p:nvSpPr>
          <p:cNvPr id="3" name="Footer Placeholder 2">
            <a:extLst>
              <a:ext uri="{FF2B5EF4-FFF2-40B4-BE49-F238E27FC236}">
                <a16:creationId xmlns:a16="http://schemas.microsoft.com/office/drawing/2014/main" id="{E09D58B3-3CA7-4F43-AAF6-76E29747CAD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3192F7-4E6A-F64B-AA36-2D8EFE44003F}"/>
              </a:ext>
            </a:extLst>
          </p:cNvPr>
          <p:cNvSpPr>
            <a:spLocks noGrp="1"/>
          </p:cNvSpPr>
          <p:nvPr>
            <p:ph type="sldNum" sz="quarter" idx="12"/>
          </p:nvPr>
        </p:nvSpPr>
        <p:spPr>
          <a:xfrm>
            <a:off x="6457950" y="6356351"/>
            <a:ext cx="2057400" cy="365125"/>
          </a:xfrm>
          <a:prstGeom prst="rect">
            <a:avLst/>
          </a:prstGeom>
        </p:spPr>
        <p:txBody>
          <a:bodyPr/>
          <a:lstStyle/>
          <a:p>
            <a:fld id="{6715C1EC-AB10-8A49-8281-B5746B9D35D6}" type="slidenum">
              <a:rPr lang="en-US" smtClean="0"/>
              <a:t>‹#›</a:t>
            </a:fld>
            <a:endParaRPr lang="en-US"/>
          </a:p>
        </p:txBody>
      </p:sp>
      <p:pic>
        <p:nvPicPr>
          <p:cNvPr id="5" name="Picture 4" descr="Logo, company name&#10;&#10;Description automatically generated">
            <a:extLst>
              <a:ext uri="{FF2B5EF4-FFF2-40B4-BE49-F238E27FC236}">
                <a16:creationId xmlns:a16="http://schemas.microsoft.com/office/drawing/2014/main" id="{3D07D066-D925-20BC-38FF-8833FE72D66F}"/>
              </a:ext>
            </a:extLst>
          </p:cNvPr>
          <p:cNvPicPr>
            <a:picLocks noChangeAspect="1"/>
          </p:cNvPicPr>
          <p:nvPr userDrawn="1"/>
        </p:nvPicPr>
        <p:blipFill>
          <a:blip r:embed="rId2"/>
          <a:stretch>
            <a:fillRect/>
          </a:stretch>
        </p:blipFill>
        <p:spPr>
          <a:xfrm>
            <a:off x="4572000" y="6018679"/>
            <a:ext cx="1499042" cy="675344"/>
          </a:xfrm>
          <a:prstGeom prst="rect">
            <a:avLst/>
          </a:prstGeom>
        </p:spPr>
      </p:pic>
    </p:spTree>
    <p:extLst>
      <p:ext uri="{BB962C8B-B14F-4D97-AF65-F5344CB8AC3E}">
        <p14:creationId xmlns:p14="http://schemas.microsoft.com/office/powerpoint/2010/main" val="2991745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D456-3797-454F-AFAA-13DE3D02A3F3}"/>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72F715F-A99C-D24B-81AD-E59A74C8C95F}"/>
              </a:ext>
            </a:extLst>
          </p:cNvPr>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092879E-2042-E144-A5BD-3DA792DC4D9A}"/>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126484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8D3D0-C6FA-8344-B015-DA94CD065EF8}"/>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E725AAB-D584-D849-B1FF-7A915D720CC7}"/>
              </a:ext>
            </a:extLst>
          </p:cNvPr>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B9EF0BB-19BC-1048-85D7-6ACC5A60BD0A}"/>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2085620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53A22B-90F4-7A4A-BEDB-701BF7267771}"/>
              </a:ext>
            </a:extLst>
          </p:cNvPr>
          <p:cNvPicPr>
            <a:picLocks noChangeAspect="1"/>
          </p:cNvPicPr>
          <p:nvPr userDrawn="1"/>
        </p:nvPicPr>
        <p:blipFill>
          <a:blip r:embed="rId14"/>
          <a:stretch>
            <a:fillRect/>
          </a:stretch>
        </p:blipFill>
        <p:spPr>
          <a:xfrm>
            <a:off x="0" y="5575300"/>
            <a:ext cx="9144000" cy="1282700"/>
          </a:xfrm>
          <a:prstGeom prst="rect">
            <a:avLst/>
          </a:prstGeom>
        </p:spPr>
      </p:pic>
    </p:spTree>
    <p:extLst>
      <p:ext uri="{BB962C8B-B14F-4D97-AF65-F5344CB8AC3E}">
        <p14:creationId xmlns:p14="http://schemas.microsoft.com/office/powerpoint/2010/main" val="21705079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7"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044936-306A-D4D8-D366-2167065DB9E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739B72-5BC9-5A15-3042-B33E0F9796E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0CF6A9-1997-3694-3083-CE9E9C6E2A7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10B83-3F63-4895-859D-889923FEF061}" type="datetimeFigureOut">
              <a:rPr lang="en-GB" smtClean="0"/>
              <a:t>13/07/2022</a:t>
            </a:fld>
            <a:endParaRPr lang="en-GB"/>
          </a:p>
        </p:txBody>
      </p:sp>
      <p:sp>
        <p:nvSpPr>
          <p:cNvPr id="5" name="Footer Placeholder 4">
            <a:extLst>
              <a:ext uri="{FF2B5EF4-FFF2-40B4-BE49-F238E27FC236}">
                <a16:creationId xmlns:a16="http://schemas.microsoft.com/office/drawing/2014/main" id="{A7F83A57-D39D-0376-13D2-9CC4C5A4A66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C49C71-4A14-B3A5-FFCB-F35E1AFEC8D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20E9A-C42C-4874-9F1B-2EC19FBC2392}" type="slidenum">
              <a:rPr lang="en-GB" smtClean="0"/>
              <a:t>‹#›</a:t>
            </a:fld>
            <a:endParaRPr lang="en-GB"/>
          </a:p>
        </p:txBody>
      </p:sp>
    </p:spTree>
    <p:extLst>
      <p:ext uri="{BB962C8B-B14F-4D97-AF65-F5344CB8AC3E}">
        <p14:creationId xmlns:p14="http://schemas.microsoft.com/office/powerpoint/2010/main" val="400579595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AE628-F8C5-D805-5E8C-792AF574C27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2CF4F8-52D1-46B0-7232-74A7344F5EB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0673D7-7B55-B3AD-EE45-BD07EF7DC9C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6B3886-7F1F-491A-9310-29EFF567D0F6}" type="datetimeFigureOut">
              <a:rPr lang="en-GB" smtClean="0"/>
              <a:t>13/07/2022</a:t>
            </a:fld>
            <a:endParaRPr lang="en-GB"/>
          </a:p>
        </p:txBody>
      </p:sp>
      <p:sp>
        <p:nvSpPr>
          <p:cNvPr id="5" name="Footer Placeholder 4">
            <a:extLst>
              <a:ext uri="{FF2B5EF4-FFF2-40B4-BE49-F238E27FC236}">
                <a16:creationId xmlns:a16="http://schemas.microsoft.com/office/drawing/2014/main" id="{19FCBAD0-4DF1-B4E3-2651-4C4E36E971A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79392E5-A2ED-6774-32C7-D7317183C13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FDF18-AA8C-4C31-AE34-EDDA09440253}" type="slidenum">
              <a:rPr lang="en-GB" smtClean="0"/>
              <a:t>‹#›</a:t>
            </a:fld>
            <a:endParaRPr lang="en-GB"/>
          </a:p>
        </p:txBody>
      </p:sp>
    </p:spTree>
    <p:extLst>
      <p:ext uri="{BB962C8B-B14F-4D97-AF65-F5344CB8AC3E}">
        <p14:creationId xmlns:p14="http://schemas.microsoft.com/office/powerpoint/2010/main" val="23735876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hyperlink" Target="mailto:skills.learnerenquiries@southtyneside.gov.uk" TargetMode="External"/><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www.southtyneside.gov.uk/southtynesideworks" TargetMode="External"/><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hyperlink" Target="https://www.linkedin.com/company/southtynesideworks" TargetMode="External"/><Relationship Id="rId13" Type="http://schemas.openxmlformats.org/officeDocument/2006/relationships/image" Target="../media/image11.png"/><Relationship Id="rId3" Type="http://schemas.openxmlformats.org/officeDocument/2006/relationships/hyperlink" Target="http://Fahttps:/www.facebook.com/STynesideWorks/" TargetMode="External"/><Relationship Id="rId7" Type="http://schemas.openxmlformats.org/officeDocument/2006/relationships/hyperlink" Target="http://www.instagram.com/SouthTynesideWorks" TargetMode="External"/><Relationship Id="rId12" Type="http://schemas.openxmlformats.org/officeDocument/2006/relationships/image" Target="../media/image5.jpeg"/><Relationship Id="rId2" Type="http://schemas.openxmlformats.org/officeDocument/2006/relationships/notesSlide" Target="../notesSlides/notesSlide6.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hyperlink" Target="https://www.instagram.com/southtynesideworks/" TargetMode="External"/><Relationship Id="rId11" Type="http://schemas.openxmlformats.org/officeDocument/2006/relationships/image" Target="../media/image4.jpeg"/><Relationship Id="rId5" Type="http://schemas.openxmlformats.org/officeDocument/2006/relationships/hyperlink" Target="http://www.twitter.com/STyneWorks" TargetMode="External"/><Relationship Id="rId15" Type="http://schemas.openxmlformats.org/officeDocument/2006/relationships/image" Target="../media/image13.png"/><Relationship Id="rId10" Type="http://schemas.openxmlformats.org/officeDocument/2006/relationships/image" Target="../media/image3.jpeg"/><Relationship Id="rId4" Type="http://schemas.openxmlformats.org/officeDocument/2006/relationships/hyperlink" Target="https://twitter.com/STyneWorks" TargetMode="External"/><Relationship Id="rId9" Type="http://schemas.openxmlformats.org/officeDocument/2006/relationships/hyperlink" Target="http://www.linkedin.com/company/SouthTynesideWorks" TargetMode="External"/><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5.jpe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7"/>
          <p:cNvSpPr txBox="1">
            <a:spLocks noChangeArrowheads="1"/>
          </p:cNvSpPr>
          <p:nvPr/>
        </p:nvSpPr>
        <p:spPr bwMode="auto">
          <a:xfrm>
            <a:off x="3286125" y="5143500"/>
            <a:ext cx="528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defRPr b="1">
                <a:solidFill>
                  <a:srgbClr val="376092"/>
                </a:solidFill>
                <a:latin typeface="Arial" charset="0"/>
                <a:cs typeface="Arial" charset="0"/>
              </a:defRPr>
            </a:lvl1pPr>
            <a:lvl2pPr marL="742950" indent="-285750" eaLnBrk="0" hangingPunct="0">
              <a:spcBef>
                <a:spcPct val="20000"/>
              </a:spcBef>
              <a:buFont typeface="Arial" charset="0"/>
              <a:defRPr sz="12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Calibri" pitchFamily="34" charset="0"/>
                <a:cs typeface="Arial" charset="0"/>
              </a:defRPr>
            </a:lvl3pPr>
            <a:lvl4pPr marL="1600200" indent="-228600" eaLnBrk="0" hangingPunct="0">
              <a:spcBef>
                <a:spcPct val="20000"/>
              </a:spcBef>
              <a:buFont typeface="Arial" charset="0"/>
              <a:buChar char="–"/>
              <a:defRPr sz="2000">
                <a:solidFill>
                  <a:schemeClr val="tx1"/>
                </a:solidFill>
                <a:latin typeface="Calibri" pitchFamily="34" charset="0"/>
                <a:cs typeface="Arial" charset="0"/>
              </a:defRPr>
            </a:lvl4pPr>
            <a:lvl5pPr marL="2057400" indent="-228600" eaLnBrk="0" hangingPunct="0">
              <a:spcBef>
                <a:spcPct val="20000"/>
              </a:spcBef>
              <a:buFont typeface="Arial" charset="0"/>
              <a:buChar char="»"/>
              <a:defRPr sz="2000">
                <a:solidFill>
                  <a:schemeClr val="tx1"/>
                </a:solidFill>
                <a:latin typeface="Calibri" pitchFamily="34"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9pPr>
          </a:lstStyle>
          <a:p>
            <a:pPr eaLnBrk="1" hangingPunct="1">
              <a:spcBef>
                <a:spcPct val="0"/>
              </a:spcBef>
              <a:buFontTx/>
              <a:buNone/>
            </a:pPr>
            <a:endParaRPr lang="en-US" altLang="en-US" sz="2000">
              <a:solidFill>
                <a:schemeClr val="tx1"/>
              </a:solidFill>
              <a:latin typeface="Calibri" pitchFamily="34" charset="0"/>
            </a:endParaRPr>
          </a:p>
        </p:txBody>
      </p:sp>
      <p:pic>
        <p:nvPicPr>
          <p:cNvPr id="4" name="Picture 3" descr="C:\Users\Lornam\AppData\Local\Microsoft\Windows\Temporary Internet Files\Content.Word\SFA_social.jpg"/>
          <p:cNvPicPr/>
          <p:nvPr/>
        </p:nvPicPr>
        <p:blipFill>
          <a:blip r:embed="rId2">
            <a:extLst>
              <a:ext uri="{28A0092B-C50C-407E-A947-70E740481C1C}">
                <a14:useLocalDpi xmlns:a14="http://schemas.microsoft.com/office/drawing/2010/main" val="0"/>
              </a:ext>
            </a:extLst>
          </a:blip>
          <a:srcRect/>
          <a:stretch>
            <a:fillRect/>
          </a:stretch>
        </p:blipFill>
        <p:spPr bwMode="auto">
          <a:xfrm>
            <a:off x="2171701" y="5784517"/>
            <a:ext cx="933806" cy="827204"/>
          </a:xfrm>
          <a:prstGeom prst="rect">
            <a:avLst/>
          </a:prstGeom>
          <a:noFill/>
          <a:ln>
            <a:noFill/>
          </a:ln>
        </p:spPr>
      </p:pic>
      <p:pic>
        <p:nvPicPr>
          <p:cNvPr id="5" name="Picture 4" descr="Matrix-QM-RGB"/>
          <p:cNvPicPr/>
          <p:nvPr/>
        </p:nvPicPr>
        <p:blipFill>
          <a:blip r:embed="rId3">
            <a:extLst>
              <a:ext uri="{28A0092B-C50C-407E-A947-70E740481C1C}">
                <a14:useLocalDpi xmlns:a14="http://schemas.microsoft.com/office/drawing/2010/main" val="0"/>
              </a:ext>
            </a:extLst>
          </a:blip>
          <a:srcRect/>
          <a:stretch>
            <a:fillRect/>
          </a:stretch>
        </p:blipFill>
        <p:spPr bwMode="auto">
          <a:xfrm>
            <a:off x="3854629" y="5422900"/>
            <a:ext cx="2285466" cy="1188821"/>
          </a:xfrm>
          <a:prstGeom prst="rect">
            <a:avLst/>
          </a:prstGeom>
          <a:noFill/>
          <a:ln>
            <a:noFill/>
          </a:ln>
        </p:spPr>
      </p:pic>
      <p:pic>
        <p:nvPicPr>
          <p:cNvPr id="6" name="Picture 5" descr="C:\Users\Lornam\AppData\Local\Microsoft\Windows\Temporary Internet Files\Content.Word\ESF_logo_grey_33mm.jpg"/>
          <p:cNvPicPr/>
          <p:nvPr/>
        </p:nvPicPr>
        <p:blipFill>
          <a:blip r:embed="rId4">
            <a:extLst>
              <a:ext uri="{28A0092B-C50C-407E-A947-70E740481C1C}">
                <a14:useLocalDpi xmlns:a14="http://schemas.microsoft.com/office/drawing/2010/main" val="0"/>
              </a:ext>
            </a:extLst>
          </a:blip>
          <a:srcRect/>
          <a:stretch>
            <a:fillRect/>
          </a:stretch>
        </p:blipFill>
        <p:spPr bwMode="auto">
          <a:xfrm>
            <a:off x="3286126" y="5845653"/>
            <a:ext cx="765174" cy="827204"/>
          </a:xfrm>
          <a:prstGeom prst="rect">
            <a:avLst/>
          </a:prstGeom>
          <a:noFill/>
          <a:ln>
            <a:noFill/>
          </a:ln>
        </p:spPr>
      </p:pic>
      <p:sp>
        <p:nvSpPr>
          <p:cNvPr id="8" name="Subtitle 2">
            <a:extLst>
              <a:ext uri="{FF2B5EF4-FFF2-40B4-BE49-F238E27FC236}">
                <a16:creationId xmlns:a16="http://schemas.microsoft.com/office/drawing/2014/main" id="{424A052D-6012-51F6-286A-BAFBD38401E6}"/>
              </a:ext>
            </a:extLst>
          </p:cNvPr>
          <p:cNvSpPr txBox="1">
            <a:spLocks/>
          </p:cNvSpPr>
          <p:nvPr/>
        </p:nvSpPr>
        <p:spPr>
          <a:xfrm>
            <a:off x="1547150" y="3546068"/>
            <a:ext cx="5941671" cy="121231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4000" dirty="0">
                <a:solidFill>
                  <a:schemeClr val="accent6">
                    <a:lumMod val="75000"/>
                  </a:schemeClr>
                </a:solidFill>
              </a:rPr>
              <a:t>Learner  Induction</a:t>
            </a:r>
          </a:p>
          <a:p>
            <a:pPr marL="0" indent="0" algn="ctr">
              <a:buNone/>
            </a:pPr>
            <a:r>
              <a:rPr lang="en-US" sz="4000" dirty="0">
                <a:solidFill>
                  <a:schemeClr val="accent5">
                    <a:lumMod val="50000"/>
                  </a:schemeClr>
                </a:solidFill>
              </a:rPr>
              <a:t>2022-2023 Academic year</a:t>
            </a:r>
          </a:p>
        </p:txBody>
      </p:sp>
      <p:pic>
        <p:nvPicPr>
          <p:cNvPr id="9" name="Picture 8" descr="Logo, company name&#10;&#10;Description automatically generated">
            <a:extLst>
              <a:ext uri="{FF2B5EF4-FFF2-40B4-BE49-F238E27FC236}">
                <a16:creationId xmlns:a16="http://schemas.microsoft.com/office/drawing/2014/main" id="{E1EB8CB9-A8EC-9503-67C6-F148B188580D}"/>
              </a:ext>
            </a:extLst>
          </p:cNvPr>
          <p:cNvPicPr>
            <a:picLocks noChangeAspect="1"/>
          </p:cNvPicPr>
          <p:nvPr/>
        </p:nvPicPr>
        <p:blipFill>
          <a:blip r:embed="rId5"/>
          <a:stretch>
            <a:fillRect/>
          </a:stretch>
        </p:blipFill>
        <p:spPr>
          <a:xfrm>
            <a:off x="1524000" y="244339"/>
            <a:ext cx="6526550" cy="2940322"/>
          </a:xfrm>
          <a:prstGeom prst="rect">
            <a:avLst/>
          </a:prstGeom>
        </p:spPr>
      </p:pic>
    </p:spTree>
    <p:extLst>
      <p:ext uri="{BB962C8B-B14F-4D97-AF65-F5344CB8AC3E}">
        <p14:creationId xmlns:p14="http://schemas.microsoft.com/office/powerpoint/2010/main" val="295608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4405" y="392496"/>
            <a:ext cx="5116443" cy="461665"/>
          </a:xfrm>
          <a:prstGeom prst="rect">
            <a:avLst/>
          </a:prstGeom>
        </p:spPr>
        <p:txBody>
          <a:bodyPr wrap="square">
            <a:spAutoFit/>
          </a:bodyPr>
          <a:lstStyle/>
          <a:p>
            <a:pPr algn="ctr"/>
            <a:r>
              <a:rPr lang="en-GB" sz="2400" b="1" dirty="0"/>
              <a:t>South Tyneside Residents Newsletter</a:t>
            </a:r>
          </a:p>
        </p:txBody>
      </p:sp>
      <p:sp>
        <p:nvSpPr>
          <p:cNvPr id="3" name="Rectangle 2"/>
          <p:cNvSpPr/>
          <p:nvPr/>
        </p:nvSpPr>
        <p:spPr>
          <a:xfrm>
            <a:off x="1117527" y="1053187"/>
            <a:ext cx="6665875" cy="1477328"/>
          </a:xfrm>
          <a:prstGeom prst="rect">
            <a:avLst/>
          </a:prstGeom>
        </p:spPr>
        <p:txBody>
          <a:bodyPr wrap="square">
            <a:spAutoFit/>
          </a:bodyPr>
          <a:lstStyle/>
          <a:p>
            <a:r>
              <a:rPr lang="en-US" b="1" dirty="0"/>
              <a:t>Case Studies</a:t>
            </a:r>
          </a:p>
          <a:p>
            <a:r>
              <a:rPr lang="en-US" dirty="0"/>
              <a:t>Your course tutor, or training provider may submit a case study, for learners who have exceeded expectations and gained success following completion of their course.</a:t>
            </a:r>
          </a:p>
          <a:p>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38547">
            <a:off x="5419893" y="2091126"/>
            <a:ext cx="2204837" cy="301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358" y="2436131"/>
            <a:ext cx="2029685" cy="290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810" y="2924422"/>
            <a:ext cx="2180500" cy="285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6E7C7E6-7645-72B4-2AF8-45D49A923345}"/>
              </a:ext>
            </a:extLst>
          </p:cNvPr>
          <p:cNvSpPr txBox="1"/>
          <p:nvPr/>
        </p:nvSpPr>
        <p:spPr>
          <a:xfrm>
            <a:off x="1117527" y="2729541"/>
            <a:ext cx="3070392" cy="1200329"/>
          </a:xfrm>
          <a:prstGeom prst="rect">
            <a:avLst/>
          </a:prstGeom>
          <a:noFill/>
        </p:spPr>
        <p:txBody>
          <a:bodyPr wrap="none" rtlCol="0">
            <a:spAutoFit/>
          </a:bodyPr>
          <a:lstStyle/>
          <a:p>
            <a:r>
              <a:rPr lang="en-US" b="1" dirty="0"/>
              <a:t>Could you be the next learner </a:t>
            </a:r>
          </a:p>
          <a:p>
            <a:r>
              <a:rPr lang="en-US" b="1" dirty="0"/>
              <a:t>to feature in our </a:t>
            </a:r>
          </a:p>
          <a:p>
            <a:r>
              <a:rPr lang="en-US" b="1" dirty="0"/>
              <a:t>resident's newsletter? </a:t>
            </a:r>
          </a:p>
          <a:p>
            <a:endParaRPr lang="en-GB" dirty="0"/>
          </a:p>
        </p:txBody>
      </p:sp>
      <p:pic>
        <p:nvPicPr>
          <p:cNvPr id="6" name="Picture 5" descr="C:\Users\Lornam\AppData\Local\Microsoft\Windows\Temporary Internet Files\Content.Word\SFA_social.jpg">
            <a:extLst>
              <a:ext uri="{FF2B5EF4-FFF2-40B4-BE49-F238E27FC236}">
                <a16:creationId xmlns:a16="http://schemas.microsoft.com/office/drawing/2014/main" id="{6A77A665-7A0E-28D1-4CC0-3788C44857D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08941" y="6170871"/>
            <a:ext cx="599975" cy="472933"/>
          </a:xfrm>
          <a:prstGeom prst="rect">
            <a:avLst/>
          </a:prstGeom>
          <a:noFill/>
          <a:ln>
            <a:noFill/>
          </a:ln>
        </p:spPr>
      </p:pic>
      <p:pic>
        <p:nvPicPr>
          <p:cNvPr id="8" name="Picture 7" descr="Matrix-QM-RGB">
            <a:extLst>
              <a:ext uri="{FF2B5EF4-FFF2-40B4-BE49-F238E27FC236}">
                <a16:creationId xmlns:a16="http://schemas.microsoft.com/office/drawing/2014/main" id="{07322786-2724-8ABA-1725-91B793353AE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082613" y="6166907"/>
            <a:ext cx="683267" cy="392820"/>
          </a:xfrm>
          <a:prstGeom prst="rect">
            <a:avLst/>
          </a:prstGeom>
          <a:noFill/>
          <a:ln>
            <a:noFill/>
          </a:ln>
        </p:spPr>
      </p:pic>
      <p:pic>
        <p:nvPicPr>
          <p:cNvPr id="10" name="Picture 9" descr="C:\Users\Lornam\AppData\Local\Microsoft\Windows\Temporary Internet Files\Content.Word\ESF_logo_grey_33mm.jpg">
            <a:extLst>
              <a:ext uri="{FF2B5EF4-FFF2-40B4-BE49-F238E27FC236}">
                <a16:creationId xmlns:a16="http://schemas.microsoft.com/office/drawing/2014/main" id="{55762F2B-EEBF-2FF6-261C-C01C7538DD51}"/>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684954" y="6148511"/>
            <a:ext cx="534977" cy="524345"/>
          </a:xfrm>
          <a:prstGeom prst="rect">
            <a:avLst/>
          </a:prstGeom>
          <a:noFill/>
          <a:ln>
            <a:noFill/>
          </a:ln>
        </p:spPr>
      </p:pic>
    </p:spTree>
    <p:extLst>
      <p:ext uri="{BB962C8B-B14F-4D97-AF65-F5344CB8AC3E}">
        <p14:creationId xmlns:p14="http://schemas.microsoft.com/office/powerpoint/2010/main" val="4072013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6910" y="237523"/>
            <a:ext cx="6650180" cy="5324535"/>
          </a:xfrm>
          <a:prstGeom prst="rect">
            <a:avLst/>
          </a:prstGeom>
        </p:spPr>
        <p:txBody>
          <a:bodyPr wrap="square">
            <a:spAutoFit/>
          </a:bodyPr>
          <a:lstStyle/>
          <a:p>
            <a:endParaRPr lang="en-GB" sz="2400" b="1" dirty="0"/>
          </a:p>
          <a:p>
            <a:pPr algn="ctr"/>
            <a:r>
              <a:rPr lang="en-GB" sz="2800" b="1" dirty="0"/>
              <a:t>When will we contact you?</a:t>
            </a:r>
          </a:p>
          <a:p>
            <a:endParaRPr lang="en-US" sz="1600" b="1" dirty="0"/>
          </a:p>
          <a:p>
            <a:r>
              <a:rPr lang="en-US" sz="1600" b="1" dirty="0"/>
              <a:t>Destination and Progression Information</a:t>
            </a:r>
          </a:p>
          <a:p>
            <a:r>
              <a:rPr lang="en-US" sz="1600" dirty="0"/>
              <a:t>We will contact you to find out how the course has helped you to progress and work towards your long-term goals.</a:t>
            </a:r>
          </a:p>
          <a:p>
            <a:r>
              <a:rPr lang="en-US" sz="1600" dirty="0"/>
              <a:t>You can use your enrolment forms to tell us the best way to contact you. </a:t>
            </a:r>
          </a:p>
          <a:p>
            <a:endParaRPr lang="en-US" sz="1600" dirty="0"/>
          </a:p>
          <a:p>
            <a:r>
              <a:rPr lang="en-US" sz="1600" b="1" dirty="0"/>
              <a:t>Learner Surveys </a:t>
            </a:r>
          </a:p>
          <a:p>
            <a:r>
              <a:rPr lang="en-US" sz="1600" dirty="0"/>
              <a:t>You have the opportunity to give feedback:</a:t>
            </a:r>
          </a:p>
          <a:p>
            <a:pPr marL="285750" indent="-285750">
              <a:buFont typeface="Arial" panose="020B0604020202020204" pitchFamily="34" charset="0"/>
              <a:buChar char="•"/>
            </a:pPr>
            <a:r>
              <a:rPr lang="en-GB" sz="1600" dirty="0"/>
              <a:t>How are we doing? </a:t>
            </a:r>
          </a:p>
          <a:p>
            <a:pPr marL="285750" indent="-285750">
              <a:buFont typeface="Arial" panose="020B0604020202020204" pitchFamily="34" charset="0"/>
              <a:buChar char="•"/>
            </a:pPr>
            <a:r>
              <a:rPr lang="en-US" sz="1600" dirty="0"/>
              <a:t>Are you unhappy with anything on your course?</a:t>
            </a:r>
          </a:p>
          <a:p>
            <a:pPr marL="285750" indent="-285750">
              <a:buFont typeface="Arial" panose="020B0604020202020204" pitchFamily="34" charset="0"/>
              <a:buChar char="•"/>
            </a:pPr>
            <a:r>
              <a:rPr lang="en-US" sz="1600" dirty="0"/>
              <a:t>How can we make the service better? </a:t>
            </a:r>
          </a:p>
          <a:p>
            <a:pPr marL="285750" indent="-285750">
              <a:buFont typeface="Arial" panose="020B0604020202020204" pitchFamily="34" charset="0"/>
              <a:buChar char="•"/>
            </a:pPr>
            <a:r>
              <a:rPr lang="en-US" sz="1600" dirty="0"/>
              <a:t>What other courses are you interested in?</a:t>
            </a:r>
          </a:p>
          <a:p>
            <a:endParaRPr lang="en-US" sz="1600" dirty="0"/>
          </a:p>
          <a:p>
            <a:r>
              <a:rPr lang="en-US" sz="1600" dirty="0"/>
              <a:t>We may also contact  you </a:t>
            </a:r>
          </a:p>
          <a:p>
            <a:r>
              <a:rPr lang="en-US" sz="1600" dirty="0"/>
              <a:t>following completion of your </a:t>
            </a:r>
          </a:p>
          <a:p>
            <a:r>
              <a:rPr lang="en-US" sz="1600" dirty="0"/>
              <a:t>course to invite you to fill </a:t>
            </a:r>
          </a:p>
          <a:p>
            <a:r>
              <a:rPr lang="en-US" sz="1600" dirty="0"/>
              <a:t>in surveys.</a:t>
            </a:r>
          </a:p>
          <a:p>
            <a:endParaRPr lang="en-US" sz="16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558" y="3951547"/>
            <a:ext cx="3528000" cy="1891449"/>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C:\Users\Lornam\AppData\Local\Microsoft\Windows\Temporary Internet Files\Content.Word\SFA_social.jpg">
            <a:extLst>
              <a:ext uri="{FF2B5EF4-FFF2-40B4-BE49-F238E27FC236}">
                <a16:creationId xmlns:a16="http://schemas.microsoft.com/office/drawing/2014/main" id="{08DD0023-4A98-F472-074E-4304CC98F54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908941" y="6170871"/>
            <a:ext cx="599975" cy="472933"/>
          </a:xfrm>
          <a:prstGeom prst="rect">
            <a:avLst/>
          </a:prstGeom>
          <a:noFill/>
          <a:ln>
            <a:noFill/>
          </a:ln>
        </p:spPr>
      </p:pic>
      <p:pic>
        <p:nvPicPr>
          <p:cNvPr id="6" name="Picture 5" descr="Matrix-QM-RGB">
            <a:extLst>
              <a:ext uri="{FF2B5EF4-FFF2-40B4-BE49-F238E27FC236}">
                <a16:creationId xmlns:a16="http://schemas.microsoft.com/office/drawing/2014/main" id="{BEB94A80-A956-9523-6A9A-E117D26CF85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82613" y="6166907"/>
            <a:ext cx="683267" cy="392820"/>
          </a:xfrm>
          <a:prstGeom prst="rect">
            <a:avLst/>
          </a:prstGeom>
          <a:noFill/>
          <a:ln>
            <a:noFill/>
          </a:ln>
        </p:spPr>
      </p:pic>
      <p:pic>
        <p:nvPicPr>
          <p:cNvPr id="8" name="Picture 7" descr="C:\Users\Lornam\AppData\Local\Microsoft\Windows\Temporary Internet Files\Content.Word\ESF_logo_grey_33mm.jpg">
            <a:extLst>
              <a:ext uri="{FF2B5EF4-FFF2-40B4-BE49-F238E27FC236}">
                <a16:creationId xmlns:a16="http://schemas.microsoft.com/office/drawing/2014/main" id="{A557DC65-D93E-238B-DCBD-FDFFA7CB01A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684954" y="6148511"/>
            <a:ext cx="534977" cy="524345"/>
          </a:xfrm>
          <a:prstGeom prst="rect">
            <a:avLst/>
          </a:prstGeom>
          <a:noFill/>
          <a:ln>
            <a:noFill/>
          </a:ln>
        </p:spPr>
      </p:pic>
    </p:spTree>
    <p:extLst>
      <p:ext uri="{BB962C8B-B14F-4D97-AF65-F5344CB8AC3E}">
        <p14:creationId xmlns:p14="http://schemas.microsoft.com/office/powerpoint/2010/main" val="70374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26933" y="2801072"/>
            <a:ext cx="6324600" cy="2731627"/>
          </a:xfrm>
          <a:prstGeom prst="rect">
            <a:avLst/>
          </a:prstGeom>
        </p:spPr>
        <p:txBody>
          <a:bodyPr lIns="91440" tIns="45720" rIns="91440" bIns="45720" anchor="t">
            <a:normAutofit fontScale="90000"/>
          </a:bodyPr>
          <a:lstStyle/>
          <a:p>
            <a:pPr algn="l"/>
            <a:br>
              <a:rPr lang="en-GB" sz="2400" b="1" dirty="0"/>
            </a:br>
            <a:br>
              <a:rPr lang="en-GB" sz="2400" b="1" dirty="0"/>
            </a:br>
            <a:r>
              <a:rPr lang="en-GB" sz="1800" dirty="0"/>
              <a:t>South Tyneside Works</a:t>
            </a:r>
            <a:br>
              <a:rPr lang="en-GB" sz="1800" dirty="0"/>
            </a:br>
            <a:r>
              <a:rPr lang="en-US" sz="1800" dirty="0"/>
              <a:t>Town Hall and Civic Offices</a:t>
            </a:r>
            <a:br>
              <a:rPr lang="en-US" sz="1800" dirty="0"/>
            </a:br>
            <a:r>
              <a:rPr lang="en-US" sz="1800" dirty="0"/>
              <a:t>Westoe Road, South Shields, NE33 2RL</a:t>
            </a:r>
            <a:br>
              <a:rPr lang="en-US" sz="1800" dirty="0"/>
            </a:br>
            <a:br>
              <a:rPr lang="en-US" sz="1800" dirty="0"/>
            </a:br>
            <a:r>
              <a:rPr lang="en-GB" sz="1800" dirty="0"/>
              <a:t>Call our Freephone number:</a:t>
            </a:r>
            <a:br>
              <a:rPr lang="en-GB" sz="1800" dirty="0"/>
            </a:br>
            <a:r>
              <a:rPr lang="en-GB" sz="1800" b="1" dirty="0"/>
              <a:t>0800 073 1772 </a:t>
            </a:r>
            <a:br>
              <a:rPr lang="en-GB" sz="1800" b="1" dirty="0"/>
            </a:br>
            <a:br>
              <a:rPr lang="en-GB" sz="1800" b="1" dirty="0"/>
            </a:br>
            <a:r>
              <a:rPr lang="en-GB" sz="1800" dirty="0"/>
              <a:t>Email us at: </a:t>
            </a:r>
            <a:r>
              <a:rPr lang="en-GB" sz="1800" b="1" dirty="0">
                <a:hlinkClick r:id="rId3"/>
              </a:rPr>
              <a:t>skills.learnerenquiries@southtyneside.gov.uk</a:t>
            </a:r>
            <a:r>
              <a:rPr lang="en-GB" sz="1800" b="1" dirty="0"/>
              <a:t> </a:t>
            </a:r>
            <a:br>
              <a:rPr lang="en-GB" sz="1800" dirty="0"/>
            </a:br>
            <a:endParaRPr lang="en-GB" sz="1800"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067" y="3152591"/>
            <a:ext cx="2592000" cy="179370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26933" y="592176"/>
            <a:ext cx="6690134" cy="1015663"/>
          </a:xfrm>
          <a:prstGeom prst="rect">
            <a:avLst/>
          </a:prstGeom>
          <a:noFill/>
        </p:spPr>
        <p:txBody>
          <a:bodyPr wrap="square" rtlCol="0">
            <a:spAutoFit/>
          </a:bodyPr>
          <a:lstStyle/>
          <a:p>
            <a:pPr algn="ctr"/>
            <a:r>
              <a:rPr lang="en-GB" sz="2400" b="1" dirty="0"/>
              <a:t>Compliments, Complaints and  Suggestions</a:t>
            </a:r>
            <a:br>
              <a:rPr lang="en-GB" b="1" dirty="0"/>
            </a:br>
            <a:br>
              <a:rPr lang="en-GB" b="1" dirty="0"/>
            </a:br>
            <a:endParaRPr lang="en-GB" dirty="0"/>
          </a:p>
        </p:txBody>
      </p:sp>
      <p:sp>
        <p:nvSpPr>
          <p:cNvPr id="6" name="Rectangle 5"/>
          <p:cNvSpPr/>
          <p:nvPr/>
        </p:nvSpPr>
        <p:spPr>
          <a:xfrm>
            <a:off x="1225321" y="1187120"/>
            <a:ext cx="6691746" cy="2862322"/>
          </a:xfrm>
          <a:prstGeom prst="rect">
            <a:avLst/>
          </a:prstGeom>
        </p:spPr>
        <p:txBody>
          <a:bodyPr wrap="square">
            <a:spAutoFit/>
          </a:bodyPr>
          <a:lstStyle/>
          <a:p>
            <a:r>
              <a:rPr lang="en-US" dirty="0"/>
              <a:t>You will have the opportunity to give feedback:</a:t>
            </a:r>
          </a:p>
          <a:p>
            <a:br>
              <a:rPr lang="en-US" dirty="0"/>
            </a:br>
            <a:r>
              <a:rPr lang="en-US" b="1" dirty="0"/>
              <a:t>During your course  </a:t>
            </a:r>
            <a:r>
              <a:rPr lang="en-US" dirty="0"/>
              <a:t>via Evaluation Forms and Learner Forums</a:t>
            </a:r>
            <a:endParaRPr lang="en-US" sz="800" dirty="0"/>
          </a:p>
          <a:p>
            <a:endParaRPr lang="en-US" dirty="0"/>
          </a:p>
          <a:p>
            <a:r>
              <a:rPr lang="en-GB" b="1" dirty="0"/>
              <a:t>Or</a:t>
            </a:r>
          </a:p>
          <a:p>
            <a:br>
              <a:rPr lang="en-GB" dirty="0"/>
            </a:br>
            <a:r>
              <a:rPr lang="en-US" b="1" dirty="0"/>
              <a:t>At any time  </a:t>
            </a:r>
            <a:r>
              <a:rPr lang="en-US" dirty="0"/>
              <a:t>via Learner Voice and/or by contacting us at:</a:t>
            </a:r>
            <a:br>
              <a:rPr lang="en-US" dirty="0"/>
            </a:br>
            <a:endParaRPr lang="en-US" dirty="0"/>
          </a:p>
          <a:p>
            <a:endParaRPr lang="en-US" dirty="0"/>
          </a:p>
          <a:p>
            <a:endParaRPr lang="en-GB" dirty="0"/>
          </a:p>
        </p:txBody>
      </p:sp>
      <p:pic>
        <p:nvPicPr>
          <p:cNvPr id="7" name="Picture 6" descr="C:\Users\Lornam\AppData\Local\Microsoft\Windows\Temporary Internet Files\Content.Word\SFA_social.jpg">
            <a:extLst>
              <a:ext uri="{FF2B5EF4-FFF2-40B4-BE49-F238E27FC236}">
                <a16:creationId xmlns:a16="http://schemas.microsoft.com/office/drawing/2014/main" id="{DC90606E-4D77-27BF-8ED5-D943C6340D5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08941" y="6170871"/>
            <a:ext cx="599975" cy="472933"/>
          </a:xfrm>
          <a:prstGeom prst="rect">
            <a:avLst/>
          </a:prstGeom>
          <a:noFill/>
          <a:ln>
            <a:noFill/>
          </a:ln>
        </p:spPr>
      </p:pic>
      <p:pic>
        <p:nvPicPr>
          <p:cNvPr id="9" name="Picture 8" descr="Matrix-QM-RGB">
            <a:extLst>
              <a:ext uri="{FF2B5EF4-FFF2-40B4-BE49-F238E27FC236}">
                <a16:creationId xmlns:a16="http://schemas.microsoft.com/office/drawing/2014/main" id="{BBD6F434-3B18-F95B-8FC1-7657861D970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082613" y="6166907"/>
            <a:ext cx="683267" cy="392820"/>
          </a:xfrm>
          <a:prstGeom prst="rect">
            <a:avLst/>
          </a:prstGeom>
          <a:noFill/>
          <a:ln>
            <a:noFill/>
          </a:ln>
        </p:spPr>
      </p:pic>
      <p:pic>
        <p:nvPicPr>
          <p:cNvPr id="11" name="Picture 10" descr="C:\Users\Lornam\AppData\Local\Microsoft\Windows\Temporary Internet Files\Content.Word\ESF_logo_grey_33mm.jpg">
            <a:extLst>
              <a:ext uri="{FF2B5EF4-FFF2-40B4-BE49-F238E27FC236}">
                <a16:creationId xmlns:a16="http://schemas.microsoft.com/office/drawing/2014/main" id="{F29689F1-4556-BB18-EC05-5379B4B098F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684954" y="6148511"/>
            <a:ext cx="534977" cy="524345"/>
          </a:xfrm>
          <a:prstGeom prst="rect">
            <a:avLst/>
          </a:prstGeom>
          <a:noFill/>
          <a:ln>
            <a:noFill/>
          </a:ln>
        </p:spPr>
      </p:pic>
    </p:spTree>
    <p:extLst>
      <p:ext uri="{BB962C8B-B14F-4D97-AF65-F5344CB8AC3E}">
        <p14:creationId xmlns:p14="http://schemas.microsoft.com/office/powerpoint/2010/main" val="358596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1197034" y="1019911"/>
            <a:ext cx="4215626" cy="1121941"/>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GB" sz="1600" dirty="0">
                <a:solidFill>
                  <a:schemeClr val="tx1"/>
                </a:solidFill>
              </a:rPr>
              <a:t>Your course is funded by South Tyneside Works, a department </a:t>
            </a:r>
            <a:r>
              <a:rPr lang="en-US" sz="1600" dirty="0">
                <a:solidFill>
                  <a:schemeClr val="tx1"/>
                </a:solidFill>
              </a:rPr>
              <a:t>of South Tyneside Council that delivers government funded post-16 education and training.</a:t>
            </a:r>
          </a:p>
        </p:txBody>
      </p:sp>
      <p:sp>
        <p:nvSpPr>
          <p:cNvPr id="8" name="Rectangle 7"/>
          <p:cNvSpPr/>
          <p:nvPr/>
        </p:nvSpPr>
        <p:spPr>
          <a:xfrm>
            <a:off x="1197034" y="2392999"/>
            <a:ext cx="7822276" cy="3539430"/>
          </a:xfrm>
          <a:prstGeom prst="rect">
            <a:avLst/>
          </a:prstGeom>
        </p:spPr>
        <p:txBody>
          <a:bodyPr wrap="square" lIns="91440" tIns="45720" rIns="91440" bIns="45720" anchor="t">
            <a:spAutoFit/>
          </a:bodyPr>
          <a:lstStyle/>
          <a:p>
            <a:pPr algn="just"/>
            <a:r>
              <a:rPr lang="en-US" sz="1600" dirty="0"/>
              <a:t>If you live in South Tyneside and the surrounding South of Tyne areas, our funding comes from  the Education &amp; Skills Funding Agency.</a:t>
            </a:r>
            <a:endParaRPr lang="en-US" dirty="0"/>
          </a:p>
          <a:p>
            <a:pPr algn="just"/>
            <a:endParaRPr lang="en-US" sz="1600" dirty="0">
              <a:cs typeface="Calibri"/>
            </a:endParaRPr>
          </a:p>
          <a:p>
            <a:r>
              <a:rPr lang="en-US" sz="1600" dirty="0">
                <a:cs typeface="Calibri"/>
              </a:rPr>
              <a:t>For our learners living in Newcastle, North Tyneside or Northumberland </a:t>
            </a:r>
            <a:r>
              <a:rPr lang="en-US" sz="1600" dirty="0">
                <a:ea typeface="+mn-lt"/>
                <a:cs typeface="+mn-lt"/>
              </a:rPr>
              <a:t>our funding comes from </a:t>
            </a:r>
            <a:r>
              <a:rPr lang="en-US" sz="1600" dirty="0">
                <a:cs typeface="Calibri"/>
              </a:rPr>
              <a:t> the North of Tyne Combined Authority. </a:t>
            </a:r>
          </a:p>
          <a:p>
            <a:pPr algn="just"/>
            <a:endParaRPr lang="en-US" sz="1600" dirty="0"/>
          </a:p>
          <a:p>
            <a:pPr algn="just"/>
            <a:r>
              <a:rPr lang="en-US" sz="1600" dirty="0"/>
              <a:t>South Tyneside Works directly delivers training and commissions to a number of different training providers for the delivery of a wide range of learning including:</a:t>
            </a:r>
            <a:endParaRPr lang="en-US" dirty="0"/>
          </a:p>
          <a:p>
            <a:pPr algn="just"/>
            <a:endParaRPr lang="en-US" sz="1600" dirty="0"/>
          </a:p>
          <a:p>
            <a:pPr marL="342900" indent="-342900" algn="just">
              <a:buFont typeface="Arial" panose="020B0604020202020204" pitchFamily="34" charset="0"/>
              <a:buChar char="•"/>
            </a:pPr>
            <a:r>
              <a:rPr lang="en-US" sz="1600" dirty="0"/>
              <a:t>Non-accredited learning, introductory and short courses</a:t>
            </a:r>
          </a:p>
          <a:p>
            <a:pPr marL="342900" indent="-342900" algn="just">
              <a:buFont typeface="Arial" panose="020B0604020202020204" pitchFamily="34" charset="0"/>
              <a:buChar char="•"/>
            </a:pPr>
            <a:r>
              <a:rPr lang="en-US" sz="1600" dirty="0"/>
              <a:t>Entry Level - Level 3 accredited </a:t>
            </a:r>
            <a:r>
              <a:rPr lang="en-US" sz="1600" dirty="0" err="1"/>
              <a:t>programmes</a:t>
            </a:r>
            <a:endParaRPr lang="en-US" sz="1600" dirty="0"/>
          </a:p>
          <a:p>
            <a:pPr marL="342900" indent="-342900" algn="just">
              <a:buFont typeface="Arial" panose="020B0604020202020204" pitchFamily="34" charset="0"/>
              <a:buChar char="•"/>
            </a:pPr>
            <a:r>
              <a:rPr lang="en-GB" sz="1600" dirty="0"/>
              <a:t>Study Programmes</a:t>
            </a:r>
            <a:endParaRPr lang="en-US" dirty="0"/>
          </a:p>
          <a:p>
            <a:pPr marL="342900" indent="-342900" algn="just">
              <a:buFont typeface="Arial" panose="020B0604020202020204" pitchFamily="34" charset="0"/>
              <a:buChar char="•"/>
            </a:pPr>
            <a:endParaRPr lang="en-GB" sz="1600" dirty="0"/>
          </a:p>
          <a:p>
            <a:r>
              <a:rPr lang="en-US" sz="1600" dirty="0"/>
              <a:t>       </a:t>
            </a:r>
            <a:r>
              <a:rPr lang="en-US" sz="1600" dirty="0">
                <a:ea typeface="+mn-lt"/>
                <a:cs typeface="+mn-lt"/>
              </a:rPr>
              <a:t>Visit our website for more information</a:t>
            </a:r>
            <a:r>
              <a:rPr lang="en-US" sz="1600" dirty="0">
                <a:solidFill>
                  <a:srgbClr val="FFFF00"/>
                </a:solidFill>
                <a:ea typeface="+mn-lt"/>
                <a:cs typeface="+mn-lt"/>
              </a:rPr>
              <a:t>:</a:t>
            </a:r>
            <a:r>
              <a:rPr lang="en-US" sz="1600" dirty="0">
                <a:solidFill>
                  <a:srgbClr val="FFFF00"/>
                </a:solidFill>
                <a:hlinkClick r:id="rId3">
                  <a:extLst>
                    <a:ext uri="{A12FA001-AC4F-418D-AE19-62706E023703}">
                      <ahyp:hlinkClr xmlns:ahyp="http://schemas.microsoft.com/office/drawing/2018/hyperlinkcolor" val="tx"/>
                    </a:ext>
                  </a:extLst>
                </a:hlinkClick>
              </a:rPr>
              <a:t>www.southtyneside.gov.uk/southtynesideworks</a:t>
            </a:r>
            <a:r>
              <a:rPr lang="en-US" sz="1600" dirty="0"/>
              <a:t> </a:t>
            </a:r>
            <a:endParaRPr lang="en-US" sz="1600" dirty="0">
              <a:cs typeface="Calibri"/>
            </a:endParaRPr>
          </a:p>
        </p:txBody>
      </p:sp>
      <p:sp>
        <p:nvSpPr>
          <p:cNvPr id="9" name="Rectangle 8"/>
          <p:cNvSpPr/>
          <p:nvPr/>
        </p:nvSpPr>
        <p:spPr>
          <a:xfrm>
            <a:off x="1517074" y="315703"/>
            <a:ext cx="6359236" cy="523220"/>
          </a:xfrm>
          <a:prstGeom prst="rect">
            <a:avLst/>
          </a:prstGeom>
        </p:spPr>
        <p:txBody>
          <a:bodyPr wrap="square">
            <a:spAutoFit/>
          </a:bodyPr>
          <a:lstStyle/>
          <a:p>
            <a:pPr algn="ctr"/>
            <a:r>
              <a:rPr lang="en-GB" sz="2800" b="1" dirty="0"/>
              <a:t>About Us</a:t>
            </a:r>
          </a:p>
        </p:txBody>
      </p:sp>
      <p:pic>
        <p:nvPicPr>
          <p:cNvPr id="3" name="Picture 2" descr="A picture containing text, person, person, indoor&#10;&#10;Description automatically generated">
            <a:extLst>
              <a:ext uri="{FF2B5EF4-FFF2-40B4-BE49-F238E27FC236}">
                <a16:creationId xmlns:a16="http://schemas.microsoft.com/office/drawing/2014/main" id="{6B576E74-7B52-4DDA-B249-42B1AD1BC7B0}"/>
              </a:ext>
            </a:extLst>
          </p:cNvPr>
          <p:cNvPicPr>
            <a:picLocks noChangeAspect="1"/>
          </p:cNvPicPr>
          <p:nvPr/>
        </p:nvPicPr>
        <p:blipFill>
          <a:blip r:embed="rId4"/>
          <a:stretch>
            <a:fillRect/>
          </a:stretch>
        </p:blipFill>
        <p:spPr>
          <a:xfrm>
            <a:off x="5684244" y="580368"/>
            <a:ext cx="2562594" cy="1836090"/>
          </a:xfrm>
          <a:prstGeom prst="rect">
            <a:avLst/>
          </a:prstGeom>
        </p:spPr>
      </p:pic>
      <p:pic>
        <p:nvPicPr>
          <p:cNvPr id="5" name="Picture 4" descr="C:\Users\Lornam\AppData\Local\Microsoft\Windows\Temporary Internet Files\Content.Word\SFA_social.jpg">
            <a:extLst>
              <a:ext uri="{FF2B5EF4-FFF2-40B4-BE49-F238E27FC236}">
                <a16:creationId xmlns:a16="http://schemas.microsoft.com/office/drawing/2014/main" id="{62D5FB88-A209-BE28-13C1-B65B9A17B00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27229" y="6079431"/>
            <a:ext cx="599975" cy="472933"/>
          </a:xfrm>
          <a:prstGeom prst="rect">
            <a:avLst/>
          </a:prstGeom>
          <a:noFill/>
          <a:ln>
            <a:noFill/>
          </a:ln>
        </p:spPr>
      </p:pic>
      <p:pic>
        <p:nvPicPr>
          <p:cNvPr id="7" name="Picture 6" descr="Matrix-QM-RGB">
            <a:extLst>
              <a:ext uri="{FF2B5EF4-FFF2-40B4-BE49-F238E27FC236}">
                <a16:creationId xmlns:a16="http://schemas.microsoft.com/office/drawing/2014/main" id="{3E12D3F6-0603-0836-F74A-229E9272CBD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100901" y="6121187"/>
            <a:ext cx="683267" cy="392820"/>
          </a:xfrm>
          <a:prstGeom prst="rect">
            <a:avLst/>
          </a:prstGeom>
          <a:noFill/>
          <a:ln>
            <a:noFill/>
          </a:ln>
        </p:spPr>
      </p:pic>
      <p:pic>
        <p:nvPicPr>
          <p:cNvPr id="11" name="Picture 10" descr="C:\Users\Lornam\AppData\Local\Microsoft\Windows\Temporary Internet Files\Content.Word\ESF_logo_grey_33mm.jpg">
            <a:extLst>
              <a:ext uri="{FF2B5EF4-FFF2-40B4-BE49-F238E27FC236}">
                <a16:creationId xmlns:a16="http://schemas.microsoft.com/office/drawing/2014/main" id="{6A4F7EAB-F2C3-DDD3-7F31-0EA8BC97364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730674" y="6075359"/>
            <a:ext cx="534977" cy="524345"/>
          </a:xfrm>
          <a:prstGeom prst="rect">
            <a:avLst/>
          </a:prstGeom>
          <a:noFill/>
          <a:ln>
            <a:noFill/>
          </a:ln>
        </p:spPr>
      </p:pic>
    </p:spTree>
    <p:extLst>
      <p:ext uri="{BB962C8B-B14F-4D97-AF65-F5344CB8AC3E}">
        <p14:creationId xmlns:p14="http://schemas.microsoft.com/office/powerpoint/2010/main" val="3947947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2136684" y="1398136"/>
            <a:ext cx="2948371" cy="2203206"/>
          </a:xfrm>
          <a:prstGeom prst="rect">
            <a:avLst/>
          </a:prstGeom>
        </p:spPr>
        <p:txBody>
          <a:bodyPr>
            <a:noAutofit/>
          </a:bodyPr>
          <a:lstStyle/>
          <a:p>
            <a:pPr lvl="3"/>
            <a:endParaRPr lang="en-GB" sz="850" dirty="0">
              <a:solidFill>
                <a:schemeClr val="tx1"/>
              </a:solidFill>
            </a:endParaRPr>
          </a:p>
          <a:p>
            <a:pPr marL="342900" indent="-342900">
              <a:buFont typeface="Arial" panose="020B0604020202020204" pitchFamily="34" charset="0"/>
              <a:buChar char="•"/>
            </a:pPr>
            <a:r>
              <a:rPr lang="en-GB" sz="1600" dirty="0">
                <a:solidFill>
                  <a:schemeClr val="tx1"/>
                </a:solidFill>
              </a:rPr>
              <a:t>Attendance </a:t>
            </a:r>
          </a:p>
          <a:p>
            <a:pPr marL="342900" indent="-342900">
              <a:buFont typeface="Arial" panose="020B0604020202020204" pitchFamily="34" charset="0"/>
              <a:buChar char="•"/>
            </a:pPr>
            <a:r>
              <a:rPr lang="en-GB" sz="1600" dirty="0">
                <a:solidFill>
                  <a:schemeClr val="tx1"/>
                </a:solidFill>
              </a:rPr>
              <a:t>Behaviour and Misconduct </a:t>
            </a:r>
          </a:p>
          <a:p>
            <a:pPr marL="342900" indent="-342900">
              <a:buFont typeface="Arial" panose="020B0604020202020204" pitchFamily="34" charset="0"/>
              <a:buChar char="•"/>
            </a:pPr>
            <a:r>
              <a:rPr lang="en-US" sz="1600" dirty="0">
                <a:solidFill>
                  <a:schemeClr val="tx1"/>
                </a:solidFill>
              </a:rPr>
              <a:t>Supporting You as a Learner </a:t>
            </a:r>
          </a:p>
          <a:p>
            <a:pPr marL="342900" indent="-342900">
              <a:buFont typeface="Arial" panose="020B0604020202020204" pitchFamily="34" charset="0"/>
              <a:buChar char="•"/>
            </a:pPr>
            <a:r>
              <a:rPr lang="en-GB" sz="1600" dirty="0">
                <a:solidFill>
                  <a:schemeClr val="tx1"/>
                </a:solidFill>
              </a:rPr>
              <a:t>Additional Learner Support</a:t>
            </a:r>
          </a:p>
          <a:p>
            <a:pPr marL="342900" indent="-342900">
              <a:buFont typeface="Arial" panose="020B0604020202020204" pitchFamily="34" charset="0"/>
              <a:buChar char="•"/>
            </a:pPr>
            <a:r>
              <a:rPr lang="en-GB" sz="1600" dirty="0">
                <a:solidFill>
                  <a:schemeClr val="tx1"/>
                </a:solidFill>
              </a:rPr>
              <a:t>Maths and English </a:t>
            </a:r>
          </a:p>
          <a:p>
            <a:pPr marL="342900" indent="-342900">
              <a:buFont typeface="Arial" panose="020B0604020202020204" pitchFamily="34" charset="0"/>
              <a:buChar char="•"/>
            </a:pPr>
            <a:r>
              <a:rPr lang="en-GB" sz="1600" dirty="0">
                <a:solidFill>
                  <a:schemeClr val="tx1"/>
                </a:solidFill>
              </a:rPr>
              <a:t>Equality and Diversity</a:t>
            </a:r>
          </a:p>
          <a:p>
            <a:pPr marL="0" indent="0">
              <a:buNone/>
            </a:pPr>
            <a:endParaRPr lang="en-GB" sz="1600" dirty="0">
              <a:solidFill>
                <a:schemeClr val="tx1"/>
              </a:solidFill>
            </a:endParaRPr>
          </a:p>
          <a:p>
            <a:endParaRPr lang="en-GB" sz="1600" dirty="0">
              <a:solidFill>
                <a:schemeClr val="tx1"/>
              </a:solidFill>
            </a:endParaRPr>
          </a:p>
        </p:txBody>
      </p:sp>
      <p:sp>
        <p:nvSpPr>
          <p:cNvPr id="4" name="Text Placeholder 2"/>
          <p:cNvSpPr txBox="1">
            <a:spLocks/>
          </p:cNvSpPr>
          <p:nvPr/>
        </p:nvSpPr>
        <p:spPr>
          <a:xfrm>
            <a:off x="2136684" y="3679497"/>
            <a:ext cx="3172691" cy="2658180"/>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sz="1600" dirty="0">
                <a:solidFill>
                  <a:schemeClr val="tx1"/>
                </a:solidFill>
              </a:rPr>
              <a:t>Your Safety and Welfare </a:t>
            </a:r>
          </a:p>
          <a:p>
            <a:pPr marL="342900" indent="-342900">
              <a:buFont typeface="Arial" panose="020B0604020202020204" pitchFamily="34" charset="0"/>
              <a:buChar char="•"/>
            </a:pPr>
            <a:r>
              <a:rPr lang="en-US" sz="1600" dirty="0">
                <a:solidFill>
                  <a:schemeClr val="tx1"/>
                </a:solidFill>
              </a:rPr>
              <a:t>First Aid and Emergencies </a:t>
            </a:r>
          </a:p>
          <a:p>
            <a:pPr marL="342900" indent="-342900">
              <a:buFont typeface="Arial" panose="020B0604020202020204" pitchFamily="34" charset="0"/>
              <a:buChar char="•"/>
            </a:pPr>
            <a:r>
              <a:rPr lang="en-US" sz="1600" dirty="0">
                <a:solidFill>
                  <a:schemeClr val="tx1"/>
                </a:solidFill>
              </a:rPr>
              <a:t>Mental and Physical Health </a:t>
            </a:r>
          </a:p>
          <a:p>
            <a:pPr marL="342900" indent="-342900">
              <a:buFont typeface="Arial" panose="020B0604020202020204" pitchFamily="34" charset="0"/>
              <a:buChar char="•"/>
            </a:pPr>
            <a:r>
              <a:rPr lang="en-GB" sz="1600" dirty="0">
                <a:solidFill>
                  <a:schemeClr val="tx1"/>
                </a:solidFill>
              </a:rPr>
              <a:t>Safeguarding </a:t>
            </a:r>
          </a:p>
          <a:p>
            <a:pPr marL="342900" indent="-342900">
              <a:buFont typeface="Arial" panose="020B0604020202020204" pitchFamily="34" charset="0"/>
              <a:buChar char="•"/>
            </a:pPr>
            <a:r>
              <a:rPr lang="en-GB" sz="1600" dirty="0">
                <a:solidFill>
                  <a:schemeClr val="tx1"/>
                </a:solidFill>
              </a:rPr>
              <a:t>Prevent </a:t>
            </a:r>
          </a:p>
          <a:p>
            <a:pPr marL="342900" indent="-342900">
              <a:buFont typeface="Arial" panose="020B0604020202020204" pitchFamily="34" charset="0"/>
              <a:buChar char="•"/>
            </a:pPr>
            <a:r>
              <a:rPr lang="en-GB" sz="1600" dirty="0">
                <a:solidFill>
                  <a:schemeClr val="tx1"/>
                </a:solidFill>
              </a:rPr>
              <a:t>British Values </a:t>
            </a:r>
          </a:p>
          <a:p>
            <a:pPr marL="342900" indent="-342900">
              <a:buFont typeface="Arial" panose="020B0604020202020204" pitchFamily="34" charset="0"/>
              <a:buChar char="•"/>
            </a:pPr>
            <a:r>
              <a:rPr lang="en-US" sz="1600" dirty="0">
                <a:solidFill>
                  <a:schemeClr val="tx1"/>
                </a:solidFill>
              </a:rPr>
              <a:t>Use of the Internet and Social Media </a:t>
            </a:r>
          </a:p>
          <a:p>
            <a:pPr marL="342900" indent="-342900">
              <a:buFont typeface="Arial" panose="020B0604020202020204" pitchFamily="34" charset="0"/>
              <a:buChar char="•"/>
            </a:pPr>
            <a:r>
              <a:rPr lang="en-GB" sz="1600" dirty="0">
                <a:solidFill>
                  <a:schemeClr val="tx1"/>
                </a:solidFill>
              </a:rPr>
              <a:t>E Safety </a:t>
            </a:r>
          </a:p>
          <a:p>
            <a:endParaRPr lang="en-GB" sz="1600" dirty="0">
              <a:solidFill>
                <a:schemeClr val="tx1"/>
              </a:solidFill>
            </a:endParaRPr>
          </a:p>
        </p:txBody>
      </p:sp>
      <p:sp>
        <p:nvSpPr>
          <p:cNvPr id="5" name="Rectangle 4"/>
          <p:cNvSpPr/>
          <p:nvPr/>
        </p:nvSpPr>
        <p:spPr>
          <a:xfrm>
            <a:off x="1173081" y="762437"/>
            <a:ext cx="7060556" cy="646331"/>
          </a:xfrm>
          <a:prstGeom prst="rect">
            <a:avLst/>
          </a:prstGeom>
        </p:spPr>
        <p:txBody>
          <a:bodyPr wrap="square" lIns="91440" tIns="45720" rIns="91440" bIns="45720" anchor="t">
            <a:spAutoFit/>
          </a:bodyPr>
          <a:lstStyle/>
          <a:p>
            <a:r>
              <a:rPr lang="en-GB" dirty="0"/>
              <a:t>As part of your induction, we will now cover the following information, using the learner handbooks, which you should all have a copy of.</a:t>
            </a:r>
          </a:p>
        </p:txBody>
      </p:sp>
      <p:sp>
        <p:nvSpPr>
          <p:cNvPr id="7" name="Rectangle 6"/>
          <p:cNvSpPr/>
          <p:nvPr/>
        </p:nvSpPr>
        <p:spPr>
          <a:xfrm>
            <a:off x="1392382" y="280838"/>
            <a:ext cx="6359236" cy="523220"/>
          </a:xfrm>
          <a:prstGeom prst="rect">
            <a:avLst/>
          </a:prstGeom>
        </p:spPr>
        <p:txBody>
          <a:bodyPr wrap="square">
            <a:spAutoFit/>
          </a:bodyPr>
          <a:lstStyle/>
          <a:p>
            <a:pPr algn="ctr"/>
            <a:r>
              <a:rPr lang="en-GB" sz="2800" b="1" dirty="0"/>
              <a:t>Induction</a:t>
            </a:r>
          </a:p>
        </p:txBody>
      </p:sp>
      <p:pic>
        <p:nvPicPr>
          <p:cNvPr id="10" name="Picture 9">
            <a:extLst>
              <a:ext uri="{FF2B5EF4-FFF2-40B4-BE49-F238E27FC236}">
                <a16:creationId xmlns:a16="http://schemas.microsoft.com/office/drawing/2014/main" id="{8240C2AE-74FE-4A13-A58A-A76CE685AB7A}"/>
              </a:ext>
            </a:extLst>
          </p:cNvPr>
          <p:cNvPicPr>
            <a:picLocks noChangeAspect="1"/>
          </p:cNvPicPr>
          <p:nvPr/>
        </p:nvPicPr>
        <p:blipFill>
          <a:blip r:embed="rId3"/>
          <a:stretch>
            <a:fillRect/>
          </a:stretch>
        </p:blipFill>
        <p:spPr>
          <a:xfrm>
            <a:off x="5907490" y="1901095"/>
            <a:ext cx="2330082" cy="3492000"/>
          </a:xfrm>
          <a:prstGeom prst="rect">
            <a:avLst/>
          </a:prstGeom>
        </p:spPr>
      </p:pic>
      <p:pic>
        <p:nvPicPr>
          <p:cNvPr id="6" name="Picture 5" descr="C:\Users\Lornam\AppData\Local\Microsoft\Windows\Temporary Internet Files\Content.Word\SFA_social.jpg">
            <a:extLst>
              <a:ext uri="{FF2B5EF4-FFF2-40B4-BE49-F238E27FC236}">
                <a16:creationId xmlns:a16="http://schemas.microsoft.com/office/drawing/2014/main" id="{0448C2D1-7FC1-099C-A3E3-526146E0D8D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908941" y="6170871"/>
            <a:ext cx="599975" cy="472933"/>
          </a:xfrm>
          <a:prstGeom prst="rect">
            <a:avLst/>
          </a:prstGeom>
          <a:noFill/>
          <a:ln>
            <a:noFill/>
          </a:ln>
        </p:spPr>
      </p:pic>
      <p:pic>
        <p:nvPicPr>
          <p:cNvPr id="9" name="Picture 8" descr="Matrix-QM-RGB">
            <a:extLst>
              <a:ext uri="{FF2B5EF4-FFF2-40B4-BE49-F238E27FC236}">
                <a16:creationId xmlns:a16="http://schemas.microsoft.com/office/drawing/2014/main" id="{9B8A0B3F-48E3-DD49-F18E-922F8255ED9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82613" y="6166907"/>
            <a:ext cx="683267" cy="392820"/>
          </a:xfrm>
          <a:prstGeom prst="rect">
            <a:avLst/>
          </a:prstGeom>
          <a:noFill/>
          <a:ln>
            <a:noFill/>
          </a:ln>
        </p:spPr>
      </p:pic>
      <p:pic>
        <p:nvPicPr>
          <p:cNvPr id="12" name="Picture 11" descr="C:\Users\Lornam\AppData\Local\Microsoft\Windows\Temporary Internet Files\Content.Word\ESF_logo_grey_33mm.jpg">
            <a:extLst>
              <a:ext uri="{FF2B5EF4-FFF2-40B4-BE49-F238E27FC236}">
                <a16:creationId xmlns:a16="http://schemas.microsoft.com/office/drawing/2014/main" id="{1BB7D890-9C11-4FAE-A326-3CFFB432347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684954" y="6148511"/>
            <a:ext cx="534977" cy="524345"/>
          </a:xfrm>
          <a:prstGeom prst="rect">
            <a:avLst/>
          </a:prstGeom>
          <a:noFill/>
          <a:ln>
            <a:noFill/>
          </a:ln>
        </p:spPr>
      </p:pic>
    </p:spTree>
    <p:extLst>
      <p:ext uri="{BB962C8B-B14F-4D97-AF65-F5344CB8AC3E}">
        <p14:creationId xmlns:p14="http://schemas.microsoft.com/office/powerpoint/2010/main" val="1788813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738" y="133148"/>
            <a:ext cx="3330382" cy="8640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88026" y="828984"/>
            <a:ext cx="6767948" cy="2123658"/>
          </a:xfrm>
          <a:prstGeom prst="rect">
            <a:avLst/>
          </a:prstGeom>
        </p:spPr>
        <p:txBody>
          <a:bodyPr wrap="square">
            <a:spAutoFit/>
          </a:bodyPr>
          <a:lstStyle/>
          <a:p>
            <a:pPr>
              <a:spcBef>
                <a:spcPct val="0"/>
              </a:spcBef>
            </a:pPr>
            <a:r>
              <a:rPr lang="en-GB" altLang="en-US" b="1" dirty="0">
                <a:cs typeface="Arial" charset="0"/>
              </a:rPr>
              <a:t>What is Safeguarding? </a:t>
            </a:r>
          </a:p>
          <a:p>
            <a:pPr>
              <a:spcBef>
                <a:spcPct val="0"/>
              </a:spcBef>
            </a:pPr>
            <a:r>
              <a:rPr lang="en-GB" altLang="en-US" sz="1600" dirty="0">
                <a:cs typeface="Arial" charset="0"/>
              </a:rPr>
              <a:t>Safeguarding is about protecting vulnerable adults and children from  the following abuse and neglect </a:t>
            </a:r>
            <a:endParaRPr lang="en-GB" sz="1600" dirty="0"/>
          </a:p>
          <a:p>
            <a:r>
              <a:rPr lang="en-GB" sz="1600" dirty="0"/>
              <a:t>Domestic abuse </a:t>
            </a:r>
            <a:r>
              <a:rPr lang="en-US" sz="1600" dirty="0">
                <a:sym typeface="Wingdings 2"/>
              </a:rPr>
              <a:t> </a:t>
            </a:r>
            <a:r>
              <a:rPr lang="en-GB" sz="1600" dirty="0">
                <a:sym typeface="Wingdings 2"/>
              </a:rPr>
              <a:t> </a:t>
            </a:r>
            <a:r>
              <a:rPr lang="en-GB" sz="1600" dirty="0"/>
              <a:t>Physical abuse </a:t>
            </a:r>
            <a:r>
              <a:rPr lang="en-US" sz="1600" dirty="0">
                <a:sym typeface="Wingdings 2"/>
              </a:rPr>
              <a:t> </a:t>
            </a:r>
            <a:r>
              <a:rPr lang="en-GB" sz="1600" dirty="0">
                <a:sym typeface="Wingdings 2"/>
              </a:rPr>
              <a:t> </a:t>
            </a:r>
            <a:r>
              <a:rPr lang="en-GB" sz="1600" dirty="0"/>
              <a:t>Psychological and emotional abuse </a:t>
            </a:r>
            <a:r>
              <a:rPr lang="en-US" sz="1600" dirty="0">
                <a:sym typeface="Wingdings 2"/>
              </a:rPr>
              <a:t> </a:t>
            </a:r>
            <a:r>
              <a:rPr lang="en-GB" sz="1600" dirty="0">
                <a:sym typeface="Wingdings 2"/>
              </a:rPr>
              <a:t> </a:t>
            </a:r>
            <a:r>
              <a:rPr lang="en-GB" sz="1600" dirty="0"/>
              <a:t>Sexual abuse</a:t>
            </a:r>
            <a:r>
              <a:rPr lang="en-US" sz="1600" dirty="0">
                <a:sym typeface="Wingdings 2"/>
              </a:rPr>
              <a:t>  </a:t>
            </a:r>
            <a:r>
              <a:rPr lang="en-GB" sz="1600" dirty="0">
                <a:sym typeface="Wingdings 2"/>
              </a:rPr>
              <a:t> </a:t>
            </a:r>
            <a:r>
              <a:rPr lang="en-GB" sz="1600" dirty="0"/>
              <a:t>Financial or material abuse </a:t>
            </a:r>
            <a:r>
              <a:rPr lang="en-US" sz="1600" dirty="0">
                <a:sym typeface="Wingdings 2"/>
              </a:rPr>
              <a:t> </a:t>
            </a:r>
            <a:r>
              <a:rPr lang="en-GB" sz="1600" dirty="0"/>
              <a:t>Mate crime </a:t>
            </a:r>
            <a:r>
              <a:rPr lang="en-US" sz="1600" dirty="0">
                <a:sym typeface="Wingdings 2"/>
              </a:rPr>
              <a:t> </a:t>
            </a:r>
            <a:r>
              <a:rPr lang="en-GB" sz="1600" dirty="0"/>
              <a:t>Hate crime</a:t>
            </a:r>
            <a:r>
              <a:rPr lang="en-US" sz="1600" dirty="0">
                <a:sym typeface="Wingdings 2"/>
              </a:rPr>
              <a:t>  </a:t>
            </a:r>
            <a:r>
              <a:rPr lang="en-GB" sz="1600" dirty="0"/>
              <a:t>Discriminatory abuse </a:t>
            </a:r>
            <a:r>
              <a:rPr lang="en-US" sz="1600" dirty="0">
                <a:sym typeface="Wingdings 2"/>
              </a:rPr>
              <a:t> </a:t>
            </a:r>
            <a:r>
              <a:rPr lang="en-GB" sz="1600" dirty="0"/>
              <a:t>Modern slavery </a:t>
            </a:r>
            <a:r>
              <a:rPr lang="en-US" sz="1600" dirty="0">
                <a:sym typeface="Wingdings 2"/>
              </a:rPr>
              <a:t> </a:t>
            </a:r>
            <a:r>
              <a:rPr lang="en-GB" sz="1600" dirty="0"/>
              <a:t>Self-neglect </a:t>
            </a:r>
            <a:r>
              <a:rPr lang="en-US" sz="1600" dirty="0">
                <a:sym typeface="Wingdings 2"/>
              </a:rPr>
              <a:t> </a:t>
            </a:r>
            <a:r>
              <a:rPr lang="en-GB" sz="1600" dirty="0"/>
              <a:t>Hoarding </a:t>
            </a:r>
            <a:r>
              <a:rPr lang="en-US" sz="1600" dirty="0">
                <a:sym typeface="Wingdings 2"/>
              </a:rPr>
              <a:t> </a:t>
            </a:r>
            <a:r>
              <a:rPr lang="en-GB" sz="1600" dirty="0"/>
              <a:t>Organisational abuse </a:t>
            </a:r>
            <a:r>
              <a:rPr lang="en-US" sz="1600" dirty="0">
                <a:sym typeface="Wingdings 2"/>
              </a:rPr>
              <a:t> </a:t>
            </a:r>
            <a:r>
              <a:rPr lang="en-US" sz="1600" dirty="0"/>
              <a:t>Neglect or acts of omission</a:t>
            </a:r>
            <a:endParaRPr lang="en-GB" altLang="en-US" sz="1600" dirty="0">
              <a:cs typeface="Arial" charset="0"/>
            </a:endParaRPr>
          </a:p>
          <a:p>
            <a:pPr>
              <a:spcBef>
                <a:spcPct val="0"/>
              </a:spcBef>
            </a:pPr>
            <a:endParaRPr lang="en-GB" altLang="en-US" dirty="0">
              <a:cs typeface="Arial" charset="0"/>
            </a:endParaRPr>
          </a:p>
        </p:txBody>
      </p:sp>
      <p:sp>
        <p:nvSpPr>
          <p:cNvPr id="6" name="Rectangle 5"/>
          <p:cNvSpPr/>
          <p:nvPr/>
        </p:nvSpPr>
        <p:spPr>
          <a:xfrm>
            <a:off x="1188026" y="2784478"/>
            <a:ext cx="6511636" cy="1523494"/>
          </a:xfrm>
          <a:prstGeom prst="rect">
            <a:avLst/>
          </a:prstGeom>
        </p:spPr>
        <p:txBody>
          <a:bodyPr wrap="square">
            <a:spAutoFit/>
          </a:bodyPr>
          <a:lstStyle/>
          <a:p>
            <a:r>
              <a:rPr lang="en-GB" b="1" dirty="0"/>
              <a:t>What is Prevent?</a:t>
            </a:r>
          </a:p>
          <a:p>
            <a:r>
              <a:rPr lang="en-US" sz="1600" dirty="0"/>
              <a:t>The Prevent Duty  was brought in under section 26 of the Counter-Terrorism to prevent people from being drawn into terrorism.’ It aims to keep people and communities safe from the threat of terrorism by stopping people becoming </a:t>
            </a:r>
            <a:r>
              <a:rPr lang="en-US" sz="1600" dirty="0" err="1"/>
              <a:t>radicalised</a:t>
            </a:r>
            <a:r>
              <a:rPr lang="en-US" sz="1600" dirty="0"/>
              <a:t> or </a:t>
            </a:r>
            <a:r>
              <a:rPr lang="en-GB" sz="1600" dirty="0"/>
              <a:t>supporting terrorism.</a:t>
            </a:r>
          </a:p>
          <a:p>
            <a:r>
              <a:rPr lang="en-US" sz="1100" dirty="0"/>
              <a:t>.</a:t>
            </a:r>
            <a:endParaRPr lang="en-GB" sz="1100" dirty="0"/>
          </a:p>
        </p:txBody>
      </p:sp>
      <p:sp>
        <p:nvSpPr>
          <p:cNvPr id="7" name="Rectangle 6"/>
          <p:cNvSpPr/>
          <p:nvPr/>
        </p:nvSpPr>
        <p:spPr>
          <a:xfrm>
            <a:off x="1188026" y="4288597"/>
            <a:ext cx="6331527" cy="1354217"/>
          </a:xfrm>
          <a:prstGeom prst="rect">
            <a:avLst/>
          </a:prstGeom>
        </p:spPr>
        <p:txBody>
          <a:bodyPr wrap="square">
            <a:spAutoFit/>
          </a:bodyPr>
          <a:lstStyle/>
          <a:p>
            <a:r>
              <a:rPr lang="en-GB" b="1" dirty="0"/>
              <a:t>What are British Values?</a:t>
            </a:r>
          </a:p>
          <a:p>
            <a:r>
              <a:rPr lang="en-US" sz="1600" dirty="0"/>
              <a:t>Democracy  </a:t>
            </a:r>
            <a:r>
              <a:rPr lang="en-US" sz="1600" dirty="0">
                <a:sym typeface="Wingdings 2"/>
              </a:rPr>
              <a:t> </a:t>
            </a:r>
            <a:r>
              <a:rPr lang="en-US" sz="1600" dirty="0"/>
              <a:t>The rule of law </a:t>
            </a:r>
            <a:r>
              <a:rPr lang="en-US" sz="1600" dirty="0">
                <a:sym typeface="Wingdings 2"/>
              </a:rPr>
              <a:t> </a:t>
            </a:r>
            <a:r>
              <a:rPr lang="en-US" sz="1600" dirty="0"/>
              <a:t>Individual liberty </a:t>
            </a:r>
            <a:r>
              <a:rPr lang="en-US" sz="1600" dirty="0">
                <a:sym typeface="Wingdings 2"/>
              </a:rPr>
              <a:t> </a:t>
            </a:r>
            <a:r>
              <a:rPr lang="en-US" sz="1600" dirty="0"/>
              <a:t>Mutual respect and tolerance for those of different faiths and beliefs. </a:t>
            </a:r>
          </a:p>
          <a:p>
            <a:r>
              <a:rPr lang="en-US" sz="1600" dirty="0"/>
              <a:t>All learners must respect other people and support British values in their interactions with staff and </a:t>
            </a:r>
            <a:r>
              <a:rPr lang="en-GB" sz="1600" dirty="0"/>
              <a:t>learners.</a:t>
            </a:r>
          </a:p>
        </p:txBody>
      </p:sp>
      <p:pic>
        <p:nvPicPr>
          <p:cNvPr id="3" name="Picture 2" descr="C:\Users\Lornam\AppData\Local\Microsoft\Windows\Temporary Internet Files\Content.Word\SFA_social.jpg">
            <a:extLst>
              <a:ext uri="{FF2B5EF4-FFF2-40B4-BE49-F238E27FC236}">
                <a16:creationId xmlns:a16="http://schemas.microsoft.com/office/drawing/2014/main" id="{CF55A905-B6A8-FF89-8CA4-7B4378368BC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908941" y="6170871"/>
            <a:ext cx="599975" cy="472933"/>
          </a:xfrm>
          <a:prstGeom prst="rect">
            <a:avLst/>
          </a:prstGeom>
          <a:noFill/>
          <a:ln>
            <a:noFill/>
          </a:ln>
        </p:spPr>
      </p:pic>
      <p:pic>
        <p:nvPicPr>
          <p:cNvPr id="8" name="Picture 7" descr="Matrix-QM-RGB">
            <a:extLst>
              <a:ext uri="{FF2B5EF4-FFF2-40B4-BE49-F238E27FC236}">
                <a16:creationId xmlns:a16="http://schemas.microsoft.com/office/drawing/2014/main" id="{EE364313-20B2-739C-6E6F-6DC80BB8F23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82613" y="6166907"/>
            <a:ext cx="683267" cy="392820"/>
          </a:xfrm>
          <a:prstGeom prst="rect">
            <a:avLst/>
          </a:prstGeom>
          <a:noFill/>
          <a:ln>
            <a:noFill/>
          </a:ln>
        </p:spPr>
      </p:pic>
      <p:pic>
        <p:nvPicPr>
          <p:cNvPr id="10" name="Picture 9" descr="C:\Users\Lornam\AppData\Local\Microsoft\Windows\Temporary Internet Files\Content.Word\ESF_logo_grey_33mm.jpg">
            <a:extLst>
              <a:ext uri="{FF2B5EF4-FFF2-40B4-BE49-F238E27FC236}">
                <a16:creationId xmlns:a16="http://schemas.microsoft.com/office/drawing/2014/main" id="{7848CACD-CBA8-764B-D424-8D55F1E1DAD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684954" y="6148511"/>
            <a:ext cx="534977" cy="524345"/>
          </a:xfrm>
          <a:prstGeom prst="rect">
            <a:avLst/>
          </a:prstGeom>
          <a:noFill/>
          <a:ln>
            <a:noFill/>
          </a:ln>
        </p:spPr>
      </p:pic>
    </p:spTree>
    <p:extLst>
      <p:ext uri="{BB962C8B-B14F-4D97-AF65-F5344CB8AC3E}">
        <p14:creationId xmlns:p14="http://schemas.microsoft.com/office/powerpoint/2010/main" val="986060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596072-EFC2-4F23-88F7-6460C3B0E7DE}"/>
              </a:ext>
            </a:extLst>
          </p:cNvPr>
          <p:cNvSpPr>
            <a:spLocks noGrp="1"/>
          </p:cNvSpPr>
          <p:nvPr>
            <p:ph type="body" idx="4294967295"/>
          </p:nvPr>
        </p:nvSpPr>
        <p:spPr>
          <a:xfrm>
            <a:off x="1329269" y="850900"/>
            <a:ext cx="6148387" cy="533400"/>
          </a:xfrm>
          <a:prstGeom prst="rect">
            <a:avLst/>
          </a:prstGeom>
        </p:spPr>
        <p:txBody>
          <a:bodyPr>
            <a:normAutofit/>
          </a:bodyPr>
          <a:lstStyle/>
          <a:p>
            <a:pPr marL="0" indent="0">
              <a:buNone/>
            </a:pPr>
            <a:r>
              <a:rPr lang="en-GB" b="1" dirty="0">
                <a:solidFill>
                  <a:schemeClr val="tx1"/>
                </a:solidFill>
              </a:rPr>
              <a:t>What is E-safety? </a:t>
            </a:r>
          </a:p>
          <a:p>
            <a:endParaRPr lang="en-GB" dirty="0">
              <a:solidFill>
                <a:schemeClr val="tx1"/>
              </a:solidFill>
            </a:endParaRPr>
          </a:p>
          <a:p>
            <a:endParaRPr lang="en-GB" dirty="0">
              <a:solidFill>
                <a:schemeClr val="tx1"/>
              </a:solidFill>
            </a:endParaRPr>
          </a:p>
        </p:txBody>
      </p:sp>
      <p:sp>
        <p:nvSpPr>
          <p:cNvPr id="4" name="TextBox 3">
            <a:extLst>
              <a:ext uri="{FF2B5EF4-FFF2-40B4-BE49-F238E27FC236}">
                <a16:creationId xmlns:a16="http://schemas.microsoft.com/office/drawing/2014/main" id="{B45C10A0-2A02-4C94-8DFF-95325E28E3D5}"/>
              </a:ext>
            </a:extLst>
          </p:cNvPr>
          <p:cNvSpPr txBox="1"/>
          <p:nvPr/>
        </p:nvSpPr>
        <p:spPr>
          <a:xfrm>
            <a:off x="1349171" y="1151453"/>
            <a:ext cx="5956300" cy="4555093"/>
          </a:xfrm>
          <a:prstGeom prst="rect">
            <a:avLst/>
          </a:prstGeom>
          <a:noFill/>
        </p:spPr>
        <p:txBody>
          <a:bodyPr wrap="square" rtlCol="0">
            <a:spAutoFit/>
          </a:bodyPr>
          <a:lstStyle/>
          <a:p>
            <a:r>
              <a:rPr lang="en-GB" sz="1600" dirty="0"/>
              <a:t>E- safety is the safe and responsible use of technology including social media, emailing, texting and gaming. </a:t>
            </a:r>
          </a:p>
          <a:p>
            <a:endParaRPr lang="en-GB" sz="1600" dirty="0"/>
          </a:p>
          <a:p>
            <a:r>
              <a:rPr lang="en-GB" sz="1600" dirty="0"/>
              <a:t>Throughout your course you will be asked to use technology when:</a:t>
            </a:r>
          </a:p>
          <a:p>
            <a:pPr marL="285750" indent="-285750">
              <a:buFont typeface="Arial" panose="020B0604020202020204" pitchFamily="34" charset="0"/>
              <a:buChar char="•"/>
            </a:pPr>
            <a:r>
              <a:rPr lang="en-GB" sz="1600" dirty="0"/>
              <a:t>Completing your enrolment documents </a:t>
            </a:r>
          </a:p>
          <a:p>
            <a:pPr marL="285750" indent="-285750">
              <a:buFont typeface="Arial" panose="020B0604020202020204" pitchFamily="34" charset="0"/>
              <a:buChar char="•"/>
            </a:pPr>
            <a:r>
              <a:rPr lang="en-GB" sz="1600" dirty="0"/>
              <a:t>Accessing E-Learning platforms </a:t>
            </a:r>
          </a:p>
          <a:p>
            <a:pPr marL="285750" indent="-285750">
              <a:buFont typeface="Arial" panose="020B0604020202020204" pitchFamily="34" charset="0"/>
              <a:buChar char="•"/>
            </a:pPr>
            <a:r>
              <a:rPr lang="en-GB" sz="1600" dirty="0"/>
              <a:t>Carrying out assigned work as part of your course</a:t>
            </a:r>
          </a:p>
          <a:p>
            <a:pPr marL="285750" indent="-285750">
              <a:buFont typeface="Arial" panose="020B0604020202020204" pitchFamily="34" charset="0"/>
              <a:buChar char="•"/>
            </a:pPr>
            <a:r>
              <a:rPr lang="en-GB" sz="1600" dirty="0"/>
              <a:t>Updating your employment documents and/or applying for work </a:t>
            </a:r>
          </a:p>
          <a:p>
            <a:pPr marL="285750" indent="-285750">
              <a:buFont typeface="Arial" panose="020B0604020202020204" pitchFamily="34" charset="0"/>
              <a:buChar char="•"/>
            </a:pPr>
            <a:endParaRPr lang="en-GB" sz="1600" dirty="0"/>
          </a:p>
          <a:p>
            <a:r>
              <a:rPr lang="en-GB" sz="1600" dirty="0"/>
              <a:t>We all have a responsibility to ensure we use it in a way that is safe and respectful to protect yourself and others.</a:t>
            </a:r>
          </a:p>
          <a:p>
            <a:endParaRPr lang="en-GB" sz="1600" dirty="0"/>
          </a:p>
          <a:p>
            <a:pPr marL="285750" indent="-285750">
              <a:buFont typeface="Arial" panose="020B0604020202020204" pitchFamily="34" charset="0"/>
              <a:buChar char="•"/>
            </a:pPr>
            <a:r>
              <a:rPr lang="en-GB" sz="1600" dirty="0"/>
              <a:t>Unacceptable use may result in access privileges being withdrawn, disciplinary action and or/appropriate legal action. </a:t>
            </a:r>
          </a:p>
          <a:p>
            <a:pPr marL="285750" indent="-285750">
              <a:buFont typeface="Arial" panose="020B0604020202020204" pitchFamily="34" charset="0"/>
              <a:buChar char="•"/>
            </a:pPr>
            <a:r>
              <a:rPr lang="en-GB" sz="1600" dirty="0"/>
              <a:t>Communication made in a personal capacity through social media should not be unlawful or contain anything discriminatory against, or bullying or harassment against any individual. </a:t>
            </a:r>
          </a:p>
          <a:p>
            <a:endParaRPr lang="en-GB" dirty="0"/>
          </a:p>
        </p:txBody>
      </p:sp>
      <p:pic>
        <p:nvPicPr>
          <p:cNvPr id="6" name="Picture 2">
            <a:extLst>
              <a:ext uri="{FF2B5EF4-FFF2-40B4-BE49-F238E27FC236}">
                <a16:creationId xmlns:a16="http://schemas.microsoft.com/office/drawing/2014/main" id="{BD63898D-10AF-F900-0B59-4720E6E0D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738" y="133148"/>
            <a:ext cx="3330382" cy="86400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C:\Users\Lornam\AppData\Local\Microsoft\Windows\Temporary Internet Files\Content.Word\SFA_social.jpg">
            <a:extLst>
              <a:ext uri="{FF2B5EF4-FFF2-40B4-BE49-F238E27FC236}">
                <a16:creationId xmlns:a16="http://schemas.microsoft.com/office/drawing/2014/main" id="{316A324D-347D-00EB-3035-FB71C4DE359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908941" y="6170871"/>
            <a:ext cx="599975" cy="472933"/>
          </a:xfrm>
          <a:prstGeom prst="rect">
            <a:avLst/>
          </a:prstGeom>
          <a:noFill/>
          <a:ln>
            <a:noFill/>
          </a:ln>
        </p:spPr>
      </p:pic>
      <p:pic>
        <p:nvPicPr>
          <p:cNvPr id="8" name="Picture 7" descr="Matrix-QM-RGB">
            <a:extLst>
              <a:ext uri="{FF2B5EF4-FFF2-40B4-BE49-F238E27FC236}">
                <a16:creationId xmlns:a16="http://schemas.microsoft.com/office/drawing/2014/main" id="{5B7C86C4-D06C-7030-770C-6021B616A41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82613" y="6166907"/>
            <a:ext cx="683267" cy="392820"/>
          </a:xfrm>
          <a:prstGeom prst="rect">
            <a:avLst/>
          </a:prstGeom>
          <a:noFill/>
          <a:ln>
            <a:noFill/>
          </a:ln>
        </p:spPr>
      </p:pic>
      <p:pic>
        <p:nvPicPr>
          <p:cNvPr id="10" name="Picture 9" descr="C:\Users\Lornam\AppData\Local\Microsoft\Windows\Temporary Internet Files\Content.Word\ESF_logo_grey_33mm.jpg">
            <a:extLst>
              <a:ext uri="{FF2B5EF4-FFF2-40B4-BE49-F238E27FC236}">
                <a16:creationId xmlns:a16="http://schemas.microsoft.com/office/drawing/2014/main" id="{A1CB29AD-931C-3D6A-8401-99908ABBC02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684954" y="6148511"/>
            <a:ext cx="534977" cy="524345"/>
          </a:xfrm>
          <a:prstGeom prst="rect">
            <a:avLst/>
          </a:prstGeom>
          <a:noFill/>
          <a:ln>
            <a:noFill/>
          </a:ln>
        </p:spPr>
      </p:pic>
    </p:spTree>
    <p:extLst>
      <p:ext uri="{BB962C8B-B14F-4D97-AF65-F5344CB8AC3E}">
        <p14:creationId xmlns:p14="http://schemas.microsoft.com/office/powerpoint/2010/main" val="1713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9836" y="656682"/>
            <a:ext cx="6414655" cy="4862870"/>
          </a:xfrm>
          <a:prstGeom prst="rect">
            <a:avLst/>
          </a:prstGeom>
        </p:spPr>
        <p:txBody>
          <a:bodyPr wrap="square" lIns="91440" tIns="45720" rIns="91440" bIns="45720" anchor="t">
            <a:spAutoFit/>
          </a:bodyPr>
          <a:lstStyle/>
          <a:p>
            <a:pPr algn="ctr"/>
            <a:r>
              <a:rPr lang="en-GB" sz="2800" b="1" dirty="0"/>
              <a:t>What Next?</a:t>
            </a:r>
          </a:p>
          <a:p>
            <a:r>
              <a:rPr lang="en-GB" sz="1600" b="1" dirty="0">
                <a:ea typeface="+mn-lt"/>
                <a:cs typeface="+mn-lt"/>
              </a:rPr>
              <a:t>Study Programme</a:t>
            </a:r>
            <a:endParaRPr lang="en-GB" dirty="0">
              <a:ea typeface="+mn-lt"/>
              <a:cs typeface="+mn-lt"/>
            </a:endParaRPr>
          </a:p>
          <a:p>
            <a:r>
              <a:rPr lang="en-GB" sz="1400" dirty="0">
                <a:ea typeface="+mn-lt"/>
                <a:cs typeface="+mn-lt"/>
              </a:rPr>
              <a:t>If you’re aged 16-18, a Study programme will help you gain the skills and qualifications you need to progress within your chosen vocational area, including maths, English and ICT.</a:t>
            </a:r>
          </a:p>
          <a:p>
            <a:endParaRPr lang="en-GB" sz="1400" dirty="0">
              <a:ea typeface="+mn-lt"/>
              <a:cs typeface="+mn-lt"/>
            </a:endParaRPr>
          </a:p>
          <a:p>
            <a:r>
              <a:rPr lang="en-GB" sz="1600" b="1" dirty="0">
                <a:ea typeface="+mn-lt"/>
                <a:cs typeface="+mn-lt"/>
              </a:rPr>
              <a:t>Traineeships</a:t>
            </a:r>
            <a:endParaRPr lang="en-GB" dirty="0"/>
          </a:p>
          <a:p>
            <a:r>
              <a:rPr lang="en-GB" sz="1400" dirty="0">
                <a:ea typeface="+mn-lt"/>
                <a:cs typeface="+mn-lt"/>
              </a:rPr>
              <a:t>If you’re aged 16-24, a traineeship is a programme that will help you gain work experience - getting you ready for work or an apprenticeship</a:t>
            </a:r>
            <a:r>
              <a:rPr lang="en-GB" sz="1600" dirty="0">
                <a:ea typeface="+mn-lt"/>
                <a:cs typeface="+mn-lt"/>
              </a:rPr>
              <a:t>.</a:t>
            </a:r>
            <a:endParaRPr lang="en-GB" dirty="0">
              <a:cs typeface="Calibri"/>
            </a:endParaRPr>
          </a:p>
          <a:p>
            <a:endParaRPr lang="en-GB" sz="1600" dirty="0">
              <a:ea typeface="+mn-lt"/>
              <a:cs typeface="+mn-lt"/>
            </a:endParaRPr>
          </a:p>
          <a:p>
            <a:r>
              <a:rPr lang="en-GB" sz="1600" b="1" dirty="0">
                <a:ea typeface="+mn-lt"/>
                <a:cs typeface="+mn-lt"/>
              </a:rPr>
              <a:t>Apprenticeships</a:t>
            </a:r>
            <a:endParaRPr lang="en-US" dirty="0">
              <a:ea typeface="+mn-lt"/>
              <a:cs typeface="+mn-lt"/>
            </a:endParaRPr>
          </a:p>
          <a:p>
            <a:r>
              <a:rPr lang="en-GB" sz="1400" dirty="0">
                <a:ea typeface="+mn-lt"/>
                <a:cs typeface="+mn-lt"/>
              </a:rPr>
              <a:t>Improve your skills and knowledge whilst gaining a qualification through ‘on the job’</a:t>
            </a:r>
          </a:p>
          <a:p>
            <a:r>
              <a:rPr lang="en-GB" sz="1400" dirty="0">
                <a:ea typeface="+mn-lt"/>
                <a:cs typeface="+mn-lt"/>
              </a:rPr>
              <a:t>training. Apprenticeships cover a wide range of industries. We can help you to find the</a:t>
            </a:r>
          </a:p>
          <a:p>
            <a:r>
              <a:rPr lang="en-GB" sz="1400" dirty="0">
                <a:ea typeface="+mn-lt"/>
                <a:cs typeface="+mn-lt"/>
              </a:rPr>
              <a:t>apprenticeship that is right for you</a:t>
            </a:r>
            <a:r>
              <a:rPr lang="en-GB" sz="1600" dirty="0">
                <a:ea typeface="+mn-lt"/>
                <a:cs typeface="+mn-lt"/>
              </a:rPr>
              <a:t>.</a:t>
            </a:r>
            <a:endParaRPr lang="en-GB" dirty="0">
              <a:ea typeface="+mn-lt"/>
              <a:cs typeface="+mn-lt"/>
            </a:endParaRPr>
          </a:p>
          <a:p>
            <a:endParaRPr lang="en-GB" sz="1600" dirty="0">
              <a:ea typeface="+mn-lt"/>
              <a:cs typeface="+mn-lt"/>
            </a:endParaRPr>
          </a:p>
          <a:p>
            <a:r>
              <a:rPr lang="en-GB" sz="1600" b="1" dirty="0">
                <a:ea typeface="+mn-lt"/>
                <a:cs typeface="+mn-lt"/>
              </a:rPr>
              <a:t>Adult Vocational Pathways</a:t>
            </a:r>
            <a:endParaRPr lang="en-GB" dirty="0">
              <a:ea typeface="+mn-lt"/>
              <a:cs typeface="+mn-lt"/>
            </a:endParaRPr>
          </a:p>
          <a:p>
            <a:r>
              <a:rPr lang="en-GB" sz="1400" dirty="0">
                <a:ea typeface="+mn-lt"/>
                <a:cs typeface="+mn-lt"/>
              </a:rPr>
              <a:t>Do you need to develop or improve your skills? We offer employment &amp;</a:t>
            </a:r>
          </a:p>
          <a:p>
            <a:r>
              <a:rPr lang="en-GB" sz="1400" dirty="0">
                <a:ea typeface="+mn-lt"/>
                <a:cs typeface="+mn-lt"/>
              </a:rPr>
              <a:t>vocational programmes across various sectors &amp; levels including Functional</a:t>
            </a:r>
          </a:p>
          <a:p>
            <a:r>
              <a:rPr lang="en-GB" sz="1400" dirty="0">
                <a:ea typeface="+mn-lt"/>
                <a:cs typeface="+mn-lt"/>
              </a:rPr>
              <a:t>Skills and qualifications within key sectors including Engineering, Technology,</a:t>
            </a:r>
          </a:p>
          <a:p>
            <a:r>
              <a:rPr lang="en-GB" sz="1400" dirty="0">
                <a:ea typeface="+mn-lt"/>
                <a:cs typeface="+mn-lt"/>
              </a:rPr>
              <a:t>Retail and ICT.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474" y="3239296"/>
            <a:ext cx="1131570" cy="731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C:\Users\Lornam\AppData\Local\Microsoft\Windows\Temporary Internet Files\Content.Word\SFA_social.jpg">
            <a:extLst>
              <a:ext uri="{FF2B5EF4-FFF2-40B4-BE49-F238E27FC236}">
                <a16:creationId xmlns:a16="http://schemas.microsoft.com/office/drawing/2014/main" id="{3164890A-1223-E54D-FF69-2615E1E84DA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908941" y="6170871"/>
            <a:ext cx="599975" cy="472933"/>
          </a:xfrm>
          <a:prstGeom prst="rect">
            <a:avLst/>
          </a:prstGeom>
          <a:noFill/>
          <a:ln>
            <a:noFill/>
          </a:ln>
        </p:spPr>
      </p:pic>
      <p:pic>
        <p:nvPicPr>
          <p:cNvPr id="6" name="Picture 5" descr="Matrix-QM-RGB">
            <a:extLst>
              <a:ext uri="{FF2B5EF4-FFF2-40B4-BE49-F238E27FC236}">
                <a16:creationId xmlns:a16="http://schemas.microsoft.com/office/drawing/2014/main" id="{30E498C0-EC41-ADA4-8F14-AA492CE7FB6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82613" y="6166907"/>
            <a:ext cx="683267" cy="392820"/>
          </a:xfrm>
          <a:prstGeom prst="rect">
            <a:avLst/>
          </a:prstGeom>
          <a:noFill/>
          <a:ln>
            <a:noFill/>
          </a:ln>
        </p:spPr>
      </p:pic>
      <p:pic>
        <p:nvPicPr>
          <p:cNvPr id="8" name="Picture 7" descr="C:\Users\Lornam\AppData\Local\Microsoft\Windows\Temporary Internet Files\Content.Word\ESF_logo_grey_33mm.jpg">
            <a:extLst>
              <a:ext uri="{FF2B5EF4-FFF2-40B4-BE49-F238E27FC236}">
                <a16:creationId xmlns:a16="http://schemas.microsoft.com/office/drawing/2014/main" id="{C668C411-2560-8B55-41B0-E3E730BB112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684954" y="6148511"/>
            <a:ext cx="534977" cy="524345"/>
          </a:xfrm>
          <a:prstGeom prst="rect">
            <a:avLst/>
          </a:prstGeom>
          <a:noFill/>
          <a:ln>
            <a:noFill/>
          </a:ln>
        </p:spPr>
      </p:pic>
      <p:pic>
        <p:nvPicPr>
          <p:cNvPr id="2" name="Picture 4" descr="Logo, company name&#10;&#10;Description automatically generated">
            <a:extLst>
              <a:ext uri="{FF2B5EF4-FFF2-40B4-BE49-F238E27FC236}">
                <a16:creationId xmlns:a16="http://schemas.microsoft.com/office/drawing/2014/main" id="{92F2B7F8-B023-0DCD-5EA8-B6BC3892AC7A}"/>
              </a:ext>
            </a:extLst>
          </p:cNvPr>
          <p:cNvPicPr>
            <a:picLocks noChangeAspect="1"/>
          </p:cNvPicPr>
          <p:nvPr/>
        </p:nvPicPr>
        <p:blipFill>
          <a:blip r:embed="rId7"/>
          <a:stretch>
            <a:fillRect/>
          </a:stretch>
        </p:blipFill>
        <p:spPr>
          <a:xfrm>
            <a:off x="7329488" y="2286572"/>
            <a:ext cx="1123569" cy="547497"/>
          </a:xfrm>
          <a:prstGeom prst="rect">
            <a:avLst/>
          </a:prstGeom>
        </p:spPr>
      </p:pic>
    </p:spTree>
    <p:extLst>
      <p:ext uri="{BB962C8B-B14F-4D97-AF65-F5344CB8AC3E}">
        <p14:creationId xmlns:p14="http://schemas.microsoft.com/office/powerpoint/2010/main" val="2175965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FBE64-8692-4E03-9F50-8794DD431885}"/>
              </a:ext>
            </a:extLst>
          </p:cNvPr>
          <p:cNvSpPr/>
          <p:nvPr/>
        </p:nvSpPr>
        <p:spPr>
          <a:xfrm>
            <a:off x="2193988" y="1716051"/>
            <a:ext cx="5092719" cy="3139321"/>
          </a:xfrm>
          <a:prstGeom prst="rect">
            <a:avLst/>
          </a:prstGeom>
        </p:spPr>
        <p:txBody>
          <a:bodyPr wrap="square" lIns="91440" tIns="45720" rIns="91440" bIns="45720" anchor="t">
            <a:spAutoFit/>
          </a:bodyPr>
          <a:lstStyle/>
          <a:p>
            <a:r>
              <a:rPr lang="en-GB" dirty="0">
                <a:ea typeface="+mn-lt"/>
                <a:cs typeface="+mn-lt"/>
                <a:hlinkClick r:id="rId3"/>
              </a:rPr>
              <a:t>Facebook</a:t>
            </a:r>
            <a:endParaRPr lang="en-US">
              <a:ea typeface="+mn-lt"/>
              <a:cs typeface="+mn-lt"/>
            </a:endParaRPr>
          </a:p>
          <a:p>
            <a:r>
              <a:rPr lang="en-GB" dirty="0">
                <a:ea typeface="+mn-lt"/>
                <a:cs typeface="+mn-lt"/>
                <a:hlinkClick r:id="rId3"/>
              </a:rPr>
              <a:t>https://www.facebook.com/STynesideWorks/</a:t>
            </a:r>
            <a:r>
              <a:rPr lang="en-GB" dirty="0">
                <a:ea typeface="+mn-lt"/>
                <a:cs typeface="+mn-lt"/>
              </a:rPr>
              <a:t> </a:t>
            </a:r>
            <a:endParaRPr lang="en-GB">
              <a:cs typeface="Calibri"/>
            </a:endParaRPr>
          </a:p>
          <a:p>
            <a:endParaRPr lang="en-GB" dirty="0">
              <a:ea typeface="+mn-lt"/>
              <a:cs typeface="+mn-lt"/>
            </a:endParaRPr>
          </a:p>
          <a:p>
            <a:r>
              <a:rPr lang="en-GB" dirty="0">
                <a:ea typeface="+mn-lt"/>
                <a:cs typeface="+mn-lt"/>
                <a:hlinkClick r:id="rId4"/>
              </a:rPr>
              <a:t>Twitter</a:t>
            </a:r>
            <a:endParaRPr lang="en-GB">
              <a:ea typeface="+mn-lt"/>
              <a:cs typeface="+mn-lt"/>
            </a:endParaRPr>
          </a:p>
          <a:p>
            <a:r>
              <a:rPr lang="en-GB" dirty="0">
                <a:ea typeface="+mn-lt"/>
                <a:cs typeface="+mn-lt"/>
                <a:hlinkClick r:id="rId5"/>
              </a:rPr>
              <a:t>www.twitter.com/STyneWorks</a:t>
            </a:r>
            <a:endParaRPr lang="en-GB">
              <a:cs typeface="Calibri"/>
            </a:endParaRPr>
          </a:p>
          <a:p>
            <a:endParaRPr lang="en-GB" dirty="0">
              <a:highlight>
                <a:srgbClr val="FFFF00"/>
              </a:highlight>
              <a:ea typeface="+mn-lt"/>
              <a:cs typeface="+mn-lt"/>
            </a:endParaRPr>
          </a:p>
          <a:p>
            <a:r>
              <a:rPr lang="en-GB" dirty="0">
                <a:ea typeface="+mn-lt"/>
                <a:cs typeface="+mn-lt"/>
                <a:hlinkClick r:id="rId6"/>
              </a:rPr>
              <a:t>Instagram</a:t>
            </a:r>
            <a:endParaRPr lang="en-GB">
              <a:ea typeface="+mn-lt"/>
              <a:cs typeface="+mn-lt"/>
            </a:endParaRPr>
          </a:p>
          <a:p>
            <a:r>
              <a:rPr lang="en-GB" dirty="0">
                <a:ea typeface="+mn-lt"/>
                <a:cs typeface="+mn-lt"/>
              </a:rPr>
              <a:t> </a:t>
            </a:r>
            <a:r>
              <a:rPr lang="en-GB" dirty="0">
                <a:ea typeface="+mn-lt"/>
                <a:cs typeface="+mn-lt"/>
                <a:hlinkClick r:id="rId7"/>
              </a:rPr>
              <a:t>www.instagram.com/SouthTynesideWorks</a:t>
            </a:r>
            <a:r>
              <a:rPr lang="en-GB" dirty="0">
                <a:ea typeface="+mn-lt"/>
                <a:cs typeface="+mn-lt"/>
              </a:rPr>
              <a:t> </a:t>
            </a:r>
            <a:endParaRPr lang="en-GB">
              <a:cs typeface="Calibri"/>
            </a:endParaRPr>
          </a:p>
          <a:p>
            <a:endParaRPr lang="en-GB" dirty="0">
              <a:highlight>
                <a:srgbClr val="FFFF00"/>
              </a:highlight>
              <a:ea typeface="+mn-lt"/>
              <a:cs typeface="+mn-lt"/>
            </a:endParaRPr>
          </a:p>
          <a:p>
            <a:r>
              <a:rPr lang="en-GB" dirty="0">
                <a:ea typeface="+mn-lt"/>
                <a:cs typeface="+mn-lt"/>
                <a:hlinkClick r:id="rId8"/>
              </a:rPr>
              <a:t>LinkedIn</a:t>
            </a:r>
            <a:r>
              <a:rPr lang="en-GB" dirty="0">
                <a:ea typeface="+mn-lt"/>
                <a:cs typeface="+mn-lt"/>
              </a:rPr>
              <a:t> </a:t>
            </a:r>
            <a:endParaRPr lang="en-GB">
              <a:ea typeface="+mn-lt"/>
              <a:cs typeface="+mn-lt"/>
            </a:endParaRPr>
          </a:p>
          <a:p>
            <a:r>
              <a:rPr lang="en-GB" dirty="0">
                <a:ea typeface="+mn-lt"/>
                <a:cs typeface="+mn-lt"/>
                <a:hlinkClick r:id="rId9"/>
              </a:rPr>
              <a:t>www.linkedin.com/company/SouthTynesideWorks</a:t>
            </a:r>
            <a:r>
              <a:rPr lang="en-GB" dirty="0">
                <a:ea typeface="+mn-lt"/>
                <a:cs typeface="+mn-lt"/>
              </a:rPr>
              <a:t> </a:t>
            </a:r>
            <a:endParaRPr lang="en-GB" dirty="0">
              <a:cs typeface="Calibri"/>
            </a:endParaRPr>
          </a:p>
        </p:txBody>
      </p:sp>
      <p:sp>
        <p:nvSpPr>
          <p:cNvPr id="10" name="Rectangle 9">
            <a:extLst>
              <a:ext uri="{FF2B5EF4-FFF2-40B4-BE49-F238E27FC236}">
                <a16:creationId xmlns:a16="http://schemas.microsoft.com/office/drawing/2014/main" id="{E9DD9055-B84D-425E-800F-DD7677284325}"/>
              </a:ext>
            </a:extLst>
          </p:cNvPr>
          <p:cNvSpPr/>
          <p:nvPr/>
        </p:nvSpPr>
        <p:spPr>
          <a:xfrm>
            <a:off x="1213428" y="467856"/>
            <a:ext cx="6717144" cy="830997"/>
          </a:xfrm>
          <a:prstGeom prst="rect">
            <a:avLst/>
          </a:prstGeom>
        </p:spPr>
        <p:txBody>
          <a:bodyPr wrap="square" lIns="91440" tIns="45720" rIns="91440" bIns="45720" anchor="t">
            <a:spAutoFit/>
          </a:bodyPr>
          <a:lstStyle/>
          <a:p>
            <a:r>
              <a:rPr lang="en-GB" sz="2400" b="1" dirty="0"/>
              <a:t>South Tyneside Works Social Media platforms</a:t>
            </a:r>
          </a:p>
          <a:p>
            <a:r>
              <a:rPr lang="en-GB" dirty="0"/>
              <a:t>Make sure to like and follow us on:</a:t>
            </a:r>
            <a:r>
              <a:rPr lang="en-GB" sz="2400" dirty="0"/>
              <a:t> </a:t>
            </a:r>
            <a:endParaRPr lang="en-GB" sz="2400" b="1" dirty="0">
              <a:cs typeface="Calibri"/>
            </a:endParaRPr>
          </a:p>
        </p:txBody>
      </p:sp>
      <p:pic>
        <p:nvPicPr>
          <p:cNvPr id="7" name="Picture 6" descr="C:\Users\Lornam\AppData\Local\Microsoft\Windows\Temporary Internet Files\Content.Word\SFA_social.jpg">
            <a:extLst>
              <a:ext uri="{FF2B5EF4-FFF2-40B4-BE49-F238E27FC236}">
                <a16:creationId xmlns:a16="http://schemas.microsoft.com/office/drawing/2014/main" id="{F8A20AF6-7F1D-25B6-C57D-D15B58A7D13D}"/>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2908941" y="6170871"/>
            <a:ext cx="599975" cy="472933"/>
          </a:xfrm>
          <a:prstGeom prst="rect">
            <a:avLst/>
          </a:prstGeom>
          <a:noFill/>
          <a:ln>
            <a:noFill/>
          </a:ln>
        </p:spPr>
      </p:pic>
      <p:pic>
        <p:nvPicPr>
          <p:cNvPr id="9" name="Picture 8" descr="Matrix-QM-RGB">
            <a:extLst>
              <a:ext uri="{FF2B5EF4-FFF2-40B4-BE49-F238E27FC236}">
                <a16:creationId xmlns:a16="http://schemas.microsoft.com/office/drawing/2014/main" id="{48A628DF-6EDF-3BA0-149C-B773C74F530D}"/>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2082613" y="6166907"/>
            <a:ext cx="683267" cy="392820"/>
          </a:xfrm>
          <a:prstGeom prst="rect">
            <a:avLst/>
          </a:prstGeom>
          <a:noFill/>
          <a:ln>
            <a:noFill/>
          </a:ln>
        </p:spPr>
      </p:pic>
      <p:pic>
        <p:nvPicPr>
          <p:cNvPr id="12" name="Picture 11" descr="C:\Users\Lornam\AppData\Local\Microsoft\Windows\Temporary Internet Files\Content.Word\ESF_logo_grey_33mm.jpg">
            <a:extLst>
              <a:ext uri="{FF2B5EF4-FFF2-40B4-BE49-F238E27FC236}">
                <a16:creationId xmlns:a16="http://schemas.microsoft.com/office/drawing/2014/main" id="{BACD5CC3-3E41-9740-AFD1-B6D6AB164D22}"/>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3684954" y="6148511"/>
            <a:ext cx="534977" cy="524345"/>
          </a:xfrm>
          <a:prstGeom prst="rect">
            <a:avLst/>
          </a:prstGeom>
          <a:noFill/>
          <a:ln>
            <a:noFill/>
          </a:ln>
        </p:spPr>
      </p:pic>
      <p:sp>
        <p:nvSpPr>
          <p:cNvPr id="2" name="TextBox 1">
            <a:extLst>
              <a:ext uri="{FF2B5EF4-FFF2-40B4-BE49-F238E27FC236}">
                <a16:creationId xmlns:a16="http://schemas.microsoft.com/office/drawing/2014/main" id="{459D9CBE-F6ED-9472-CB8D-4D6D4E0E2EAF}"/>
              </a:ext>
            </a:extLst>
          </p:cNvPr>
          <p:cNvSpPr txBox="1"/>
          <p:nvPr/>
        </p:nvSpPr>
        <p:spPr>
          <a:xfrm>
            <a:off x="1216152" y="5184648"/>
            <a:ext cx="74066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t> These often share useful careers information, details about free courses and even job vacancies</a:t>
            </a:r>
            <a:r>
              <a:rPr lang="en-GB" dirty="0"/>
              <a:t>  </a:t>
            </a:r>
            <a:endParaRPr lang="en-US"/>
          </a:p>
        </p:txBody>
      </p:sp>
      <p:pic>
        <p:nvPicPr>
          <p:cNvPr id="3" name="Picture 4" descr="Icon&#10;&#10;Description automatically generated">
            <a:extLst>
              <a:ext uri="{FF2B5EF4-FFF2-40B4-BE49-F238E27FC236}">
                <a16:creationId xmlns:a16="http://schemas.microsoft.com/office/drawing/2014/main" id="{B53603F4-3A99-9815-ECF3-90EE4A33B938}"/>
              </a:ext>
            </a:extLst>
          </p:cNvPr>
          <p:cNvPicPr>
            <a:picLocks noChangeAspect="1"/>
          </p:cNvPicPr>
          <p:nvPr/>
        </p:nvPicPr>
        <p:blipFill>
          <a:blip r:embed="rId13"/>
          <a:stretch>
            <a:fillRect/>
          </a:stretch>
        </p:blipFill>
        <p:spPr>
          <a:xfrm>
            <a:off x="1244727" y="1679639"/>
            <a:ext cx="912114" cy="590931"/>
          </a:xfrm>
          <a:prstGeom prst="rect">
            <a:avLst/>
          </a:prstGeom>
        </p:spPr>
      </p:pic>
      <p:pic>
        <p:nvPicPr>
          <p:cNvPr id="5" name="Picture 5" descr="Icon&#10;&#10;Description automatically generated">
            <a:extLst>
              <a:ext uri="{FF2B5EF4-FFF2-40B4-BE49-F238E27FC236}">
                <a16:creationId xmlns:a16="http://schemas.microsoft.com/office/drawing/2014/main" id="{5077C731-F8B8-388D-2965-83C7FF1999A9}"/>
              </a:ext>
            </a:extLst>
          </p:cNvPr>
          <p:cNvPicPr>
            <a:picLocks noChangeAspect="1"/>
          </p:cNvPicPr>
          <p:nvPr/>
        </p:nvPicPr>
        <p:blipFill>
          <a:blip r:embed="rId14"/>
          <a:stretch>
            <a:fillRect/>
          </a:stretch>
        </p:blipFill>
        <p:spPr>
          <a:xfrm>
            <a:off x="1310640" y="2494788"/>
            <a:ext cx="780288" cy="643128"/>
          </a:xfrm>
          <a:prstGeom prst="rect">
            <a:avLst/>
          </a:prstGeom>
        </p:spPr>
      </p:pic>
      <p:pic>
        <p:nvPicPr>
          <p:cNvPr id="6" name="Picture 7" descr="Icon&#10;&#10;Description automatically generated">
            <a:extLst>
              <a:ext uri="{FF2B5EF4-FFF2-40B4-BE49-F238E27FC236}">
                <a16:creationId xmlns:a16="http://schemas.microsoft.com/office/drawing/2014/main" id="{6436B070-687E-0CFE-D396-4291065ECDA8}"/>
              </a:ext>
            </a:extLst>
          </p:cNvPr>
          <p:cNvPicPr>
            <a:picLocks noChangeAspect="1"/>
          </p:cNvPicPr>
          <p:nvPr/>
        </p:nvPicPr>
        <p:blipFill>
          <a:blip r:embed="rId15"/>
          <a:stretch>
            <a:fillRect/>
          </a:stretch>
        </p:blipFill>
        <p:spPr>
          <a:xfrm>
            <a:off x="1524000" y="3430715"/>
            <a:ext cx="463296" cy="453771"/>
          </a:xfrm>
          <a:prstGeom prst="rect">
            <a:avLst/>
          </a:prstGeom>
        </p:spPr>
      </p:pic>
      <p:pic>
        <p:nvPicPr>
          <p:cNvPr id="8" name="Picture 10" descr="Icon&#10;&#10;Description automatically generated">
            <a:extLst>
              <a:ext uri="{FF2B5EF4-FFF2-40B4-BE49-F238E27FC236}">
                <a16:creationId xmlns:a16="http://schemas.microsoft.com/office/drawing/2014/main" id="{DF79DD84-37E1-9299-EEC4-FA0AFD8E29A3}"/>
              </a:ext>
            </a:extLst>
          </p:cNvPr>
          <p:cNvPicPr>
            <a:picLocks noChangeAspect="1"/>
          </p:cNvPicPr>
          <p:nvPr/>
        </p:nvPicPr>
        <p:blipFill>
          <a:blip r:embed="rId16"/>
          <a:stretch>
            <a:fillRect/>
          </a:stretch>
        </p:blipFill>
        <p:spPr>
          <a:xfrm>
            <a:off x="1513332" y="4231005"/>
            <a:ext cx="530352" cy="462534"/>
          </a:xfrm>
          <a:prstGeom prst="rect">
            <a:avLst/>
          </a:prstGeom>
        </p:spPr>
      </p:pic>
    </p:spTree>
    <p:extLst>
      <p:ext uri="{BB962C8B-B14F-4D97-AF65-F5344CB8AC3E}">
        <p14:creationId xmlns:p14="http://schemas.microsoft.com/office/powerpoint/2010/main" val="3001038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7"/>
          <p:cNvSpPr txBox="1">
            <a:spLocks noChangeArrowheads="1"/>
          </p:cNvSpPr>
          <p:nvPr/>
        </p:nvSpPr>
        <p:spPr bwMode="auto">
          <a:xfrm>
            <a:off x="3286125" y="5143500"/>
            <a:ext cx="528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defRPr b="1">
                <a:solidFill>
                  <a:srgbClr val="376092"/>
                </a:solidFill>
                <a:latin typeface="Arial" charset="0"/>
                <a:cs typeface="Arial" charset="0"/>
              </a:defRPr>
            </a:lvl1pPr>
            <a:lvl2pPr marL="742950" indent="-285750" eaLnBrk="0" hangingPunct="0">
              <a:spcBef>
                <a:spcPct val="20000"/>
              </a:spcBef>
              <a:buFont typeface="Arial" charset="0"/>
              <a:defRPr sz="12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Calibri" pitchFamily="34" charset="0"/>
                <a:cs typeface="Arial" charset="0"/>
              </a:defRPr>
            </a:lvl3pPr>
            <a:lvl4pPr marL="1600200" indent="-228600" eaLnBrk="0" hangingPunct="0">
              <a:spcBef>
                <a:spcPct val="20000"/>
              </a:spcBef>
              <a:buFont typeface="Arial" charset="0"/>
              <a:buChar char="–"/>
              <a:defRPr sz="2000">
                <a:solidFill>
                  <a:schemeClr val="tx1"/>
                </a:solidFill>
                <a:latin typeface="Calibri" pitchFamily="34" charset="0"/>
                <a:cs typeface="Arial" charset="0"/>
              </a:defRPr>
            </a:lvl4pPr>
            <a:lvl5pPr marL="2057400" indent="-228600" eaLnBrk="0" hangingPunct="0">
              <a:spcBef>
                <a:spcPct val="20000"/>
              </a:spcBef>
              <a:buFont typeface="Arial" charset="0"/>
              <a:buChar char="»"/>
              <a:defRPr sz="2000">
                <a:solidFill>
                  <a:schemeClr val="tx1"/>
                </a:solidFill>
                <a:latin typeface="Calibri" pitchFamily="34"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9pPr>
          </a:lstStyle>
          <a:p>
            <a:pPr eaLnBrk="1" hangingPunct="1">
              <a:spcBef>
                <a:spcPct val="0"/>
              </a:spcBef>
              <a:buFontTx/>
              <a:buNone/>
            </a:pPr>
            <a:endParaRPr lang="en-US" altLang="en-US" sz="2000">
              <a:solidFill>
                <a:schemeClr val="tx1"/>
              </a:solidFill>
              <a:latin typeface="Calibri" pitchFamily="34" charset="0"/>
            </a:endParaRPr>
          </a:p>
        </p:txBody>
      </p:sp>
      <p:sp>
        <p:nvSpPr>
          <p:cNvPr id="4" name="TextBox 7"/>
          <p:cNvSpPr txBox="1">
            <a:spLocks noChangeArrowheads="1"/>
          </p:cNvSpPr>
          <p:nvPr/>
        </p:nvSpPr>
        <p:spPr bwMode="auto">
          <a:xfrm>
            <a:off x="3286125" y="5143500"/>
            <a:ext cx="528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defRPr b="1">
                <a:solidFill>
                  <a:srgbClr val="376092"/>
                </a:solidFill>
                <a:latin typeface="Arial" charset="0"/>
                <a:cs typeface="Arial" charset="0"/>
              </a:defRPr>
            </a:lvl1pPr>
            <a:lvl2pPr marL="742950" indent="-285750" eaLnBrk="0" hangingPunct="0">
              <a:spcBef>
                <a:spcPct val="20000"/>
              </a:spcBef>
              <a:buFont typeface="Arial" charset="0"/>
              <a:defRPr sz="12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Calibri" pitchFamily="34" charset="0"/>
                <a:cs typeface="Arial" charset="0"/>
              </a:defRPr>
            </a:lvl3pPr>
            <a:lvl4pPr marL="1600200" indent="-228600" eaLnBrk="0" hangingPunct="0">
              <a:spcBef>
                <a:spcPct val="20000"/>
              </a:spcBef>
              <a:buFont typeface="Arial" charset="0"/>
              <a:buChar char="–"/>
              <a:defRPr sz="2000">
                <a:solidFill>
                  <a:schemeClr val="tx1"/>
                </a:solidFill>
                <a:latin typeface="Calibri" pitchFamily="34" charset="0"/>
                <a:cs typeface="Arial" charset="0"/>
              </a:defRPr>
            </a:lvl4pPr>
            <a:lvl5pPr marL="2057400" indent="-228600" eaLnBrk="0" hangingPunct="0">
              <a:spcBef>
                <a:spcPct val="20000"/>
              </a:spcBef>
              <a:buFont typeface="Arial" charset="0"/>
              <a:buChar char="»"/>
              <a:defRPr sz="2000">
                <a:solidFill>
                  <a:schemeClr val="tx1"/>
                </a:solidFill>
                <a:latin typeface="Calibri" pitchFamily="34"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9pPr>
          </a:lstStyle>
          <a:p>
            <a:pPr eaLnBrk="1" hangingPunct="1">
              <a:spcBef>
                <a:spcPct val="0"/>
              </a:spcBef>
              <a:buFontTx/>
              <a:buNone/>
            </a:pPr>
            <a:endParaRPr lang="en-US" altLang="en-US" sz="2000">
              <a:solidFill>
                <a:schemeClr val="tx1"/>
              </a:solidFill>
              <a:latin typeface="Calibri" pitchFamily="34" charset="0"/>
            </a:endParaRPr>
          </a:p>
        </p:txBody>
      </p:sp>
      <p:sp>
        <p:nvSpPr>
          <p:cNvPr id="8" name="Rectangle 7">
            <a:extLst>
              <a:ext uri="{FF2B5EF4-FFF2-40B4-BE49-F238E27FC236}">
                <a16:creationId xmlns:a16="http://schemas.microsoft.com/office/drawing/2014/main" id="{4E31B2FB-188C-4EA6-92FF-BAB00823B6D0}"/>
              </a:ext>
            </a:extLst>
          </p:cNvPr>
          <p:cNvSpPr/>
          <p:nvPr/>
        </p:nvSpPr>
        <p:spPr>
          <a:xfrm>
            <a:off x="690974" y="526792"/>
            <a:ext cx="4633379" cy="5016758"/>
          </a:xfrm>
          <a:prstGeom prst="rect">
            <a:avLst/>
          </a:prstGeom>
        </p:spPr>
        <p:txBody>
          <a:bodyPr wrap="square">
            <a:spAutoFit/>
          </a:bodyPr>
          <a:lstStyle/>
          <a:p>
            <a:r>
              <a:rPr lang="en-GB" sz="1600" dirty="0"/>
              <a:t>Whether it’s your first steps into employment, a change in career or a return to work after a break, our courses ensure you’re prepared when facing an employer at interview and in your first days at work.</a:t>
            </a:r>
          </a:p>
          <a:p>
            <a:endParaRPr lang="en-GB" sz="1600" dirty="0"/>
          </a:p>
          <a:p>
            <a:r>
              <a:rPr lang="en-GB" sz="1600" dirty="0"/>
              <a:t>South Tyneside has job roles across various sectors with employers you’ll be familiar with such as NHS, Port of Tyne and Barbour as well as industry leading companies such as Katy Sue Designs, Metec UK and Nine Software.</a:t>
            </a:r>
          </a:p>
          <a:p>
            <a:endParaRPr lang="en-GB" sz="1600" dirty="0"/>
          </a:p>
          <a:p>
            <a:r>
              <a:rPr lang="en-GB" sz="1600" dirty="0"/>
              <a:t>We’ll support you to explore your options and ensure you’ve the skills needed to access the variety of roles on offer and around South Tyneside.</a:t>
            </a:r>
          </a:p>
          <a:p>
            <a:endParaRPr lang="en-GB" sz="1600" dirty="0"/>
          </a:p>
          <a:p>
            <a:r>
              <a:rPr lang="en-GB" sz="1600" dirty="0"/>
              <a:t>Previous learners have gone on the gain employment with Nissan, Tesco, Quantum Controls, Haven Holidays, Subway and HMRC just to name a few.</a:t>
            </a:r>
          </a:p>
          <a:p>
            <a:endParaRPr lang="en-GB" sz="1600" dirty="0"/>
          </a:p>
          <a:p>
            <a:r>
              <a:rPr lang="en-GB" sz="1600" dirty="0"/>
              <a:t>Others have gone on to set up their own business.</a:t>
            </a:r>
          </a:p>
        </p:txBody>
      </p:sp>
      <p:pic>
        <p:nvPicPr>
          <p:cNvPr id="9" name="Picture 8" descr="Calendar&#10;&#10;Description automatically generated">
            <a:extLst>
              <a:ext uri="{FF2B5EF4-FFF2-40B4-BE49-F238E27FC236}">
                <a16:creationId xmlns:a16="http://schemas.microsoft.com/office/drawing/2014/main" id="{B79F4460-0A10-4A7B-951A-255CD3F16B55}"/>
              </a:ext>
            </a:extLst>
          </p:cNvPr>
          <p:cNvPicPr>
            <a:picLocks noChangeAspect="1"/>
          </p:cNvPicPr>
          <p:nvPr/>
        </p:nvPicPr>
        <p:blipFill>
          <a:blip r:embed="rId2"/>
          <a:stretch>
            <a:fillRect/>
          </a:stretch>
        </p:blipFill>
        <p:spPr>
          <a:xfrm>
            <a:off x="5461437" y="350932"/>
            <a:ext cx="2520000" cy="1800007"/>
          </a:xfrm>
          <a:prstGeom prst="rect">
            <a:avLst/>
          </a:prstGeom>
        </p:spPr>
      </p:pic>
      <p:pic>
        <p:nvPicPr>
          <p:cNvPr id="11" name="Picture 10" descr="A picture containing text, indoor&#10;&#10;Description automatically generated">
            <a:extLst>
              <a:ext uri="{FF2B5EF4-FFF2-40B4-BE49-F238E27FC236}">
                <a16:creationId xmlns:a16="http://schemas.microsoft.com/office/drawing/2014/main" id="{32FDA7F4-ACA6-490A-B1C7-0DCDB5D18AF9}"/>
              </a:ext>
            </a:extLst>
          </p:cNvPr>
          <p:cNvPicPr>
            <a:picLocks noChangeAspect="1"/>
          </p:cNvPicPr>
          <p:nvPr/>
        </p:nvPicPr>
        <p:blipFill>
          <a:blip r:embed="rId3"/>
          <a:stretch>
            <a:fillRect/>
          </a:stretch>
        </p:blipFill>
        <p:spPr>
          <a:xfrm>
            <a:off x="5461437" y="3969291"/>
            <a:ext cx="2705081" cy="1800000"/>
          </a:xfrm>
          <a:prstGeom prst="rect">
            <a:avLst/>
          </a:prstGeom>
        </p:spPr>
      </p:pic>
      <p:pic>
        <p:nvPicPr>
          <p:cNvPr id="13" name="Picture 12" descr="A picture containing text, person, person, indoor&#10;&#10;Description automatically generated">
            <a:extLst>
              <a:ext uri="{FF2B5EF4-FFF2-40B4-BE49-F238E27FC236}">
                <a16:creationId xmlns:a16="http://schemas.microsoft.com/office/drawing/2014/main" id="{10231D53-CE20-4D09-AEF4-4FDF5EDB9A51}"/>
              </a:ext>
            </a:extLst>
          </p:cNvPr>
          <p:cNvPicPr>
            <a:picLocks noChangeAspect="1"/>
          </p:cNvPicPr>
          <p:nvPr/>
        </p:nvPicPr>
        <p:blipFill>
          <a:blip r:embed="rId4"/>
          <a:stretch>
            <a:fillRect/>
          </a:stretch>
        </p:blipFill>
        <p:spPr>
          <a:xfrm>
            <a:off x="6053011" y="2160115"/>
            <a:ext cx="2519489" cy="1800000"/>
          </a:xfrm>
          <a:prstGeom prst="rect">
            <a:avLst/>
          </a:prstGeom>
        </p:spPr>
      </p:pic>
      <p:pic>
        <p:nvPicPr>
          <p:cNvPr id="3" name="Picture 2" descr="C:\Users\Lornam\AppData\Local\Microsoft\Windows\Temporary Internet Files\Content.Word\SFA_social.jpg">
            <a:extLst>
              <a:ext uri="{FF2B5EF4-FFF2-40B4-BE49-F238E27FC236}">
                <a16:creationId xmlns:a16="http://schemas.microsoft.com/office/drawing/2014/main" id="{0022E3FE-D5EF-197A-114B-1741F08E5F8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08941" y="6170871"/>
            <a:ext cx="599975" cy="472933"/>
          </a:xfrm>
          <a:prstGeom prst="rect">
            <a:avLst/>
          </a:prstGeom>
          <a:noFill/>
          <a:ln>
            <a:noFill/>
          </a:ln>
        </p:spPr>
      </p:pic>
      <p:pic>
        <p:nvPicPr>
          <p:cNvPr id="6" name="Picture 5" descr="Matrix-QM-RGB">
            <a:extLst>
              <a:ext uri="{FF2B5EF4-FFF2-40B4-BE49-F238E27FC236}">
                <a16:creationId xmlns:a16="http://schemas.microsoft.com/office/drawing/2014/main" id="{B52400A4-741E-21C6-15E5-F4203065E48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082613" y="6166907"/>
            <a:ext cx="683267" cy="392820"/>
          </a:xfrm>
          <a:prstGeom prst="rect">
            <a:avLst/>
          </a:prstGeom>
          <a:noFill/>
          <a:ln>
            <a:noFill/>
          </a:ln>
        </p:spPr>
      </p:pic>
      <p:pic>
        <p:nvPicPr>
          <p:cNvPr id="10" name="Picture 9" descr="C:\Users\Lornam\AppData\Local\Microsoft\Windows\Temporary Internet Files\Content.Word\ESF_logo_grey_33mm.jpg">
            <a:extLst>
              <a:ext uri="{FF2B5EF4-FFF2-40B4-BE49-F238E27FC236}">
                <a16:creationId xmlns:a16="http://schemas.microsoft.com/office/drawing/2014/main" id="{DA5CFCCD-E929-26D2-DB76-6CD5A3FB47D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684954" y="6148511"/>
            <a:ext cx="534977" cy="524345"/>
          </a:xfrm>
          <a:prstGeom prst="rect">
            <a:avLst/>
          </a:prstGeom>
          <a:noFill/>
          <a:ln>
            <a:noFill/>
          </a:ln>
        </p:spPr>
      </p:pic>
    </p:spTree>
    <p:extLst>
      <p:ext uri="{BB962C8B-B14F-4D97-AF65-F5344CB8AC3E}">
        <p14:creationId xmlns:p14="http://schemas.microsoft.com/office/powerpoint/2010/main" val="2050748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9EF0B5-EFB9-4F8A-98DE-C8C28EFB4336}"/>
              </a:ext>
            </a:extLst>
          </p:cNvPr>
          <p:cNvSpPr/>
          <p:nvPr/>
        </p:nvSpPr>
        <p:spPr>
          <a:xfrm>
            <a:off x="1206959" y="3393257"/>
            <a:ext cx="6314952" cy="1569660"/>
          </a:xfrm>
          <a:prstGeom prst="rect">
            <a:avLst/>
          </a:prstGeom>
        </p:spPr>
        <p:txBody>
          <a:bodyPr wrap="square">
            <a:spAutoFit/>
          </a:bodyPr>
          <a:lstStyle/>
          <a:p>
            <a:pPr algn="ctr"/>
            <a:r>
              <a:rPr lang="en-GB" sz="2400" b="1" dirty="0"/>
              <a:t>Career Coach </a:t>
            </a:r>
            <a:r>
              <a:rPr lang="en-GB" sz="2400" dirty="0"/>
              <a:t>is a interactive online tool where you can take an interactive career assessment, browse careers, courses and even use the CV builder – try it out, it’s free!</a:t>
            </a:r>
            <a:endParaRPr lang="en-GB" sz="2400" b="1" dirty="0"/>
          </a:p>
        </p:txBody>
      </p:sp>
      <p:sp>
        <p:nvSpPr>
          <p:cNvPr id="4" name="Title 1">
            <a:extLst>
              <a:ext uri="{FF2B5EF4-FFF2-40B4-BE49-F238E27FC236}">
                <a16:creationId xmlns:a16="http://schemas.microsoft.com/office/drawing/2014/main" id="{82A9E4D3-EDB8-4093-8AB4-DA303309186C}"/>
              </a:ext>
            </a:extLst>
          </p:cNvPr>
          <p:cNvSpPr txBox="1">
            <a:spLocks/>
          </p:cNvSpPr>
          <p:nvPr/>
        </p:nvSpPr>
        <p:spPr>
          <a:xfrm>
            <a:off x="1458410" y="5191921"/>
            <a:ext cx="5775767" cy="5438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u="sng" dirty="0">
                <a:ea typeface="+mj-lt"/>
                <a:cs typeface="+mj-lt"/>
              </a:rPr>
              <a:t>Southtyneside.emsicc.com</a:t>
            </a:r>
            <a:endParaRPr lang="en-US" u="sng" dirty="0"/>
          </a:p>
        </p:txBody>
      </p:sp>
      <p:sp>
        <p:nvSpPr>
          <p:cNvPr id="5" name="TextBox 4">
            <a:extLst>
              <a:ext uri="{FF2B5EF4-FFF2-40B4-BE49-F238E27FC236}">
                <a16:creationId xmlns:a16="http://schemas.microsoft.com/office/drawing/2014/main" id="{36602E60-3B4C-BA91-EF93-F17D255DC8D8}"/>
              </a:ext>
            </a:extLst>
          </p:cNvPr>
          <p:cNvSpPr txBox="1"/>
          <p:nvPr/>
        </p:nvSpPr>
        <p:spPr>
          <a:xfrm>
            <a:off x="2656390" y="1573231"/>
            <a:ext cx="3831220" cy="369332"/>
          </a:xfrm>
          <a:prstGeom prst="rect">
            <a:avLst/>
          </a:prstGeom>
          <a:noFill/>
        </p:spPr>
        <p:txBody>
          <a:bodyPr wrap="square" lIns="91440" tIns="45720" rIns="91440" bIns="45720" rtlCol="0" anchor="t">
            <a:spAutoFit/>
          </a:bodyPr>
          <a:lstStyle/>
          <a:p>
            <a:endParaRPr lang="en-GB" dirty="0">
              <a:highlight>
                <a:srgbClr val="FFFF00"/>
              </a:highlight>
              <a:cs typeface="Calibri"/>
            </a:endParaRPr>
          </a:p>
        </p:txBody>
      </p:sp>
      <p:pic>
        <p:nvPicPr>
          <p:cNvPr id="6" name="Picture 5" descr="C:\Users\Lornam\AppData\Local\Microsoft\Windows\Temporary Internet Files\Content.Word\SFA_social.jpg">
            <a:extLst>
              <a:ext uri="{FF2B5EF4-FFF2-40B4-BE49-F238E27FC236}">
                <a16:creationId xmlns:a16="http://schemas.microsoft.com/office/drawing/2014/main" id="{761F3884-6130-5C7A-447F-3F90889388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08941" y="6170871"/>
            <a:ext cx="599975" cy="472933"/>
          </a:xfrm>
          <a:prstGeom prst="rect">
            <a:avLst/>
          </a:prstGeom>
          <a:noFill/>
          <a:ln>
            <a:noFill/>
          </a:ln>
        </p:spPr>
      </p:pic>
      <p:pic>
        <p:nvPicPr>
          <p:cNvPr id="8" name="Picture 7" descr="Matrix-QM-RGB">
            <a:extLst>
              <a:ext uri="{FF2B5EF4-FFF2-40B4-BE49-F238E27FC236}">
                <a16:creationId xmlns:a16="http://schemas.microsoft.com/office/drawing/2014/main" id="{E3EF461C-08D4-C4DD-E17A-ADB83C097A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082613" y="6166907"/>
            <a:ext cx="683267" cy="392820"/>
          </a:xfrm>
          <a:prstGeom prst="rect">
            <a:avLst/>
          </a:prstGeom>
          <a:noFill/>
          <a:ln>
            <a:noFill/>
          </a:ln>
        </p:spPr>
      </p:pic>
      <p:pic>
        <p:nvPicPr>
          <p:cNvPr id="10" name="Picture 9" descr="C:\Users\Lornam\AppData\Local\Microsoft\Windows\Temporary Internet Files\Content.Word\ESF_logo_grey_33mm.jpg">
            <a:extLst>
              <a:ext uri="{FF2B5EF4-FFF2-40B4-BE49-F238E27FC236}">
                <a16:creationId xmlns:a16="http://schemas.microsoft.com/office/drawing/2014/main" id="{0296796A-7B03-B5C7-11D9-47F7D1C472A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84954" y="6148511"/>
            <a:ext cx="534977" cy="524345"/>
          </a:xfrm>
          <a:prstGeom prst="rect">
            <a:avLst/>
          </a:prstGeom>
          <a:noFill/>
          <a:ln>
            <a:noFill/>
          </a:ln>
        </p:spPr>
      </p:pic>
      <p:pic>
        <p:nvPicPr>
          <p:cNvPr id="7" name="Picture 8" descr="A screenshot of a computer&#10;&#10;Description automatically generated">
            <a:extLst>
              <a:ext uri="{FF2B5EF4-FFF2-40B4-BE49-F238E27FC236}">
                <a16:creationId xmlns:a16="http://schemas.microsoft.com/office/drawing/2014/main" id="{72A0A11A-8020-7BAB-017C-F20E832AA5B5}"/>
              </a:ext>
            </a:extLst>
          </p:cNvPr>
          <p:cNvPicPr>
            <a:picLocks noChangeAspect="1"/>
          </p:cNvPicPr>
          <p:nvPr/>
        </p:nvPicPr>
        <p:blipFill>
          <a:blip r:embed="rId6"/>
          <a:stretch>
            <a:fillRect/>
          </a:stretch>
        </p:blipFill>
        <p:spPr>
          <a:xfrm>
            <a:off x="2478024" y="609715"/>
            <a:ext cx="3474720" cy="2547898"/>
          </a:xfrm>
          <a:prstGeom prst="rect">
            <a:avLst/>
          </a:prstGeom>
        </p:spPr>
      </p:pic>
    </p:spTree>
    <p:extLst>
      <p:ext uri="{BB962C8B-B14F-4D97-AF65-F5344CB8AC3E}">
        <p14:creationId xmlns:p14="http://schemas.microsoft.com/office/powerpoint/2010/main" val="896068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F2B085650E0B4CADB7BFA61DD3487A" ma:contentTypeVersion="16" ma:contentTypeDescription="Create a new document." ma:contentTypeScope="" ma:versionID="9af0795b7d603c9b8c5877d4dbd5bb0d">
  <xsd:schema xmlns:xsd="http://www.w3.org/2001/XMLSchema" xmlns:xs="http://www.w3.org/2001/XMLSchema" xmlns:p="http://schemas.microsoft.com/office/2006/metadata/properties" xmlns:ns2="dc7c0764-7ff6-4bd5-b75f-19b4ab15588b" xmlns:ns3="349c27db-f4e9-450f-abbf-1650d928a600" targetNamespace="http://schemas.microsoft.com/office/2006/metadata/properties" ma:root="true" ma:fieldsID="a0b0a8d23fefbf0a823fbb722795d374" ns2:_="" ns3:_="">
    <xsd:import namespace="dc7c0764-7ff6-4bd5-b75f-19b4ab15588b"/>
    <xsd:import namespace="349c27db-f4e9-450f-abbf-1650d928a60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7c0764-7ff6-4bd5-b75f-19b4ab15588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0594037-6187-4475-860b-9ccc8d790ab9}" ma:internalName="TaxCatchAll" ma:showField="CatchAllData" ma:web="dc7c0764-7ff6-4bd5-b75f-19b4ab15588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49c27db-f4e9-450f-abbf-1650d928a60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338d53-96a8-416f-b19f-86812516dc9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c7c0764-7ff6-4bd5-b75f-19b4ab15588b" xsi:nil="true"/>
    <lcf76f155ced4ddcb4097134ff3c332f xmlns="349c27db-f4e9-450f-abbf-1650d928a60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B1A096-4E11-4E03-8209-55FC28CF4F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7c0764-7ff6-4bd5-b75f-19b4ab15588b"/>
    <ds:schemaRef ds:uri="349c27db-f4e9-450f-abbf-1650d928a6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7DDE3F-DD0B-4703-984C-ADA8953D460D}">
  <ds:schemaRefs>
    <ds:schemaRef ds:uri="http://schemas.microsoft.com/sharepoint/v3/contenttype/forms"/>
  </ds:schemaRefs>
</ds:datastoreItem>
</file>

<file path=customXml/itemProps3.xml><?xml version="1.0" encoding="utf-8"?>
<ds:datastoreItem xmlns:ds="http://schemas.openxmlformats.org/officeDocument/2006/customXml" ds:itemID="{FAA0780A-0041-41AD-B9F3-1E24784365F8}">
  <ds:schemaRefs>
    <ds:schemaRef ds:uri="dc7c0764-7ff6-4bd5-b75f-19b4ab15588b"/>
    <ds:schemaRef ds:uri="http://purl.org/dc/dcmitype/"/>
    <ds:schemaRef ds:uri="http://schemas.microsoft.com/office/infopath/2007/PartnerControls"/>
    <ds:schemaRef ds:uri="http://purl.org/dc/elements/1.1/"/>
    <ds:schemaRef ds:uri="http://schemas.microsoft.com/office/2006/metadata/properties"/>
    <ds:schemaRef ds:uri="349c27db-f4e9-450f-abbf-1650d928a600"/>
    <ds:schemaRef ds:uri="http://schemas.microsoft.com/office/2006/documentManagement/typ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1163</TotalTime>
  <Words>2280</Words>
  <Application>Microsoft Office PowerPoint</Application>
  <PresentationFormat>On-screen Show (4:3)</PresentationFormat>
  <Paragraphs>171</Paragraphs>
  <Slides>12</Slides>
  <Notes>9</Notes>
  <HiddenSlides>0</HiddenSlides>
  <MMClips>0</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1_Office Theme</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South Tyneside Works Town Hall and Civic Offices Westoe Road, South Shields, NE33 2RL  Call our Freephone number: 0800 073 1772   Email us at: skills.learnerenquiries@southtyneside.gov.uk  </vt:lpstr>
    </vt:vector>
  </TitlesOfParts>
  <Company>stc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Lorna Moore</dc:creator>
  <cp:lastModifiedBy>Hayley Lord</cp:lastModifiedBy>
  <cp:revision>285</cp:revision>
  <dcterms:created xsi:type="dcterms:W3CDTF">2018-10-05T11:46:55Z</dcterms:created>
  <dcterms:modified xsi:type="dcterms:W3CDTF">2022-07-13T07:48:39Z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0x01010069F2B085650E0B4CADB7BFA61DD3487A</vt:lpwstr>
  </property>
  <property fmtid="{D5CDD505-2E9C-101B-9397-08002B2CF9AE}" pid="3" name="MediaServiceImageTags">
    <vt:lpwstr/>
  </property>
</Properties>
</file>